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66" r:id="rId5"/>
    <p:sldId id="260" r:id="rId6"/>
    <p:sldId id="280" r:id="rId7"/>
    <p:sldId id="261" r:id="rId8"/>
    <p:sldId id="277" r:id="rId9"/>
    <p:sldId id="262" r:id="rId10"/>
    <p:sldId id="263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0070C0"/>
    <a:srgbClr val="0076B2"/>
    <a:srgbClr val="6364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6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B9FFC-9893-4A21-B0B3-CEEEBBC9ACF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FD8D180-2CFF-4AF3-A864-5D3A9F420EF9}" type="pres">
      <dgm:prSet presAssocID="{66DB9FFC-9893-4A21-B0B3-CEEEBBC9ACF0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1C7679A-5F50-4E89-9986-3EDBEBB17FAE}" type="presOf" srcId="{66DB9FFC-9893-4A21-B0B3-CEEEBBC9ACF0}" destId="{0FD8D180-2CFF-4AF3-A864-5D3A9F420EF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B9FFC-9893-4A21-B0B3-CEEEBBC9ACF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3BDBCF27-EB6C-4603-8F7F-695EFA8FF4DC}">
      <dgm:prSet phldrT="[Текст]"/>
      <dgm:spPr>
        <a:solidFill>
          <a:srgbClr val="FFFF00"/>
        </a:solidFill>
      </dgm:spPr>
      <dgm:t>
        <a:bodyPr/>
        <a:lstStyle/>
        <a:p>
          <a:r>
            <a:rPr lang="en-US" b="1" dirty="0" smtClean="0"/>
            <a:t>Lobby and Advocacy</a:t>
          </a:r>
          <a:endParaRPr lang="ru-RU" b="1" dirty="0"/>
        </a:p>
      </dgm:t>
    </dgm:pt>
    <dgm:pt modelId="{270AE98A-E546-4AF7-932E-4A3C5F4CAAF7}" type="parTrans" cxnId="{78D0C38C-87B6-4BE5-A96C-F222C7B413D9}">
      <dgm:prSet/>
      <dgm:spPr/>
      <dgm:t>
        <a:bodyPr/>
        <a:lstStyle/>
        <a:p>
          <a:endParaRPr lang="ru-RU"/>
        </a:p>
      </dgm:t>
    </dgm:pt>
    <dgm:pt modelId="{32A809B7-5531-4B2D-8E27-279740709D62}" type="sibTrans" cxnId="{78D0C38C-87B6-4BE5-A96C-F222C7B413D9}">
      <dgm:prSet/>
      <dgm:spPr/>
      <dgm:t>
        <a:bodyPr/>
        <a:lstStyle/>
        <a:p>
          <a:endParaRPr lang="ru-RU"/>
        </a:p>
      </dgm:t>
    </dgm:pt>
    <dgm:pt modelId="{D73C328F-A40C-41A5-A2FB-53CE6CBDFF3B}">
      <dgm:prSet phldrT="[Текст]"/>
      <dgm:spPr>
        <a:solidFill>
          <a:srgbClr val="FF0000"/>
        </a:solidFill>
      </dgm:spPr>
      <dgm:t>
        <a:bodyPr/>
        <a:lstStyle/>
        <a:p>
          <a:r>
            <a:rPr lang="ro-RO" b="1" dirty="0" smtClean="0">
              <a:solidFill>
                <a:schemeClr val="tx1"/>
              </a:solidFill>
            </a:rPr>
            <a:t>Susținerea afacerilor</a:t>
          </a:r>
          <a:endParaRPr lang="ru-RU" b="1" dirty="0">
            <a:solidFill>
              <a:schemeClr val="tx1"/>
            </a:solidFill>
          </a:endParaRPr>
        </a:p>
      </dgm:t>
    </dgm:pt>
    <dgm:pt modelId="{F3870158-1CD6-42C9-BD24-BA560AAE329C}" type="parTrans" cxnId="{C30E11D9-D67D-40DC-B1C2-0CCB722515A1}">
      <dgm:prSet/>
      <dgm:spPr/>
      <dgm:t>
        <a:bodyPr/>
        <a:lstStyle/>
        <a:p>
          <a:endParaRPr lang="ru-RU"/>
        </a:p>
      </dgm:t>
    </dgm:pt>
    <dgm:pt modelId="{8AECBE89-4C8B-49BB-8776-5A709ABCABBC}" type="sibTrans" cxnId="{C30E11D9-D67D-40DC-B1C2-0CCB722515A1}">
      <dgm:prSet/>
      <dgm:spPr/>
      <dgm:t>
        <a:bodyPr/>
        <a:lstStyle/>
        <a:p>
          <a:endParaRPr lang="ru-RU"/>
        </a:p>
      </dgm:t>
    </dgm:pt>
    <dgm:pt modelId="{3CBCF8BE-CB1E-4F9D-B400-5D566A1F9752}">
      <dgm:prSet phldrT="[Текст]"/>
      <dgm:spPr>
        <a:solidFill>
          <a:srgbClr val="0070C0"/>
        </a:solidFill>
      </dgm:spPr>
      <dgm:t>
        <a:bodyPr/>
        <a:lstStyle/>
        <a:p>
          <a:r>
            <a:rPr lang="ro-RO" b="1" dirty="0" smtClean="0"/>
            <a:t>Promovarea businessului</a:t>
          </a:r>
          <a:endParaRPr lang="ru-RU" b="1" dirty="0"/>
        </a:p>
      </dgm:t>
    </dgm:pt>
    <dgm:pt modelId="{9FF03B81-C9D3-470C-8ADE-42E529FB58FC}" type="parTrans" cxnId="{405A49D8-002A-4634-BBBD-B08FBAB4BC55}">
      <dgm:prSet/>
      <dgm:spPr/>
      <dgm:t>
        <a:bodyPr/>
        <a:lstStyle/>
        <a:p>
          <a:endParaRPr lang="ru-RU"/>
        </a:p>
      </dgm:t>
    </dgm:pt>
    <dgm:pt modelId="{9B120406-5233-468F-A717-0223F51D9A94}" type="sibTrans" cxnId="{405A49D8-002A-4634-BBBD-B08FBAB4BC55}">
      <dgm:prSet/>
      <dgm:spPr/>
      <dgm:t>
        <a:bodyPr/>
        <a:lstStyle/>
        <a:p>
          <a:endParaRPr lang="ru-RU"/>
        </a:p>
      </dgm:t>
    </dgm:pt>
    <dgm:pt modelId="{0FD8D180-2CFF-4AF3-A864-5D3A9F420EF9}" type="pres">
      <dgm:prSet presAssocID="{66DB9FFC-9893-4A21-B0B3-CEEEBBC9ACF0}" presName="compositeShape" presStyleCnt="0">
        <dgm:presLayoutVars>
          <dgm:chMax val="7"/>
          <dgm:dir/>
          <dgm:resizeHandles val="exact"/>
        </dgm:presLayoutVars>
      </dgm:prSet>
      <dgm:spPr/>
    </dgm:pt>
    <dgm:pt modelId="{008D6A6C-583C-443A-9CFE-9D03A8144A07}" type="pres">
      <dgm:prSet presAssocID="{3BDBCF27-EB6C-4603-8F7F-695EFA8FF4DC}" presName="circ1" presStyleLbl="vennNode1" presStyleIdx="0" presStyleCnt="3" custLinFactNeighborX="-78869" custLinFactNeighborY="-2083"/>
      <dgm:spPr/>
      <dgm:t>
        <a:bodyPr/>
        <a:lstStyle/>
        <a:p>
          <a:endParaRPr lang="ru-RU"/>
        </a:p>
      </dgm:t>
    </dgm:pt>
    <dgm:pt modelId="{E89FB1D8-E26B-43D3-9B9C-6BE3862EE3E0}" type="pres">
      <dgm:prSet presAssocID="{3BDBCF27-EB6C-4603-8F7F-695EFA8FF4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80E97-5D6D-4E07-9D20-8E97F4979781}" type="pres">
      <dgm:prSet presAssocID="{D73C328F-A40C-41A5-A2FB-53CE6CBDFF3B}" presName="circ2" presStyleLbl="vennNode1" presStyleIdx="1" presStyleCnt="3" custLinFactNeighborX="-69940" custLinFactNeighborY="-9822"/>
      <dgm:spPr/>
      <dgm:t>
        <a:bodyPr/>
        <a:lstStyle/>
        <a:p>
          <a:endParaRPr lang="ru-RU"/>
        </a:p>
      </dgm:t>
    </dgm:pt>
    <dgm:pt modelId="{93D6C1E8-EB84-4234-914B-804A98ACC562}" type="pres">
      <dgm:prSet presAssocID="{D73C328F-A40C-41A5-A2FB-53CE6CBDFF3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85B14-F8DE-4E62-8432-AFAE1764E095}" type="pres">
      <dgm:prSet presAssocID="{3CBCF8BE-CB1E-4F9D-B400-5D566A1F9752}" presName="circ3" presStyleLbl="vennNode1" presStyleIdx="2" presStyleCnt="3" custLinFactNeighborX="-77658" custLinFactNeighborY="-9023"/>
      <dgm:spPr/>
      <dgm:t>
        <a:bodyPr/>
        <a:lstStyle/>
        <a:p>
          <a:endParaRPr lang="ru-RU"/>
        </a:p>
      </dgm:t>
    </dgm:pt>
    <dgm:pt modelId="{BC95C470-2824-47B8-A3AD-797CA2963D40}" type="pres">
      <dgm:prSet presAssocID="{3CBCF8BE-CB1E-4F9D-B400-5D566A1F97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0E11D9-D67D-40DC-B1C2-0CCB722515A1}" srcId="{66DB9FFC-9893-4A21-B0B3-CEEEBBC9ACF0}" destId="{D73C328F-A40C-41A5-A2FB-53CE6CBDFF3B}" srcOrd="1" destOrd="0" parTransId="{F3870158-1CD6-42C9-BD24-BA560AAE329C}" sibTransId="{8AECBE89-4C8B-49BB-8776-5A709ABCABBC}"/>
    <dgm:cxn modelId="{29EBC7BA-81F8-4AB3-967D-E58B10033723}" type="presOf" srcId="{66DB9FFC-9893-4A21-B0B3-CEEEBBC9ACF0}" destId="{0FD8D180-2CFF-4AF3-A864-5D3A9F420EF9}" srcOrd="0" destOrd="0" presId="urn:microsoft.com/office/officeart/2005/8/layout/venn1"/>
    <dgm:cxn modelId="{405A49D8-002A-4634-BBBD-B08FBAB4BC55}" srcId="{66DB9FFC-9893-4A21-B0B3-CEEEBBC9ACF0}" destId="{3CBCF8BE-CB1E-4F9D-B400-5D566A1F9752}" srcOrd="2" destOrd="0" parTransId="{9FF03B81-C9D3-470C-8ADE-42E529FB58FC}" sibTransId="{9B120406-5233-468F-A717-0223F51D9A94}"/>
    <dgm:cxn modelId="{BE8B1126-74C6-41CB-A2CE-7F75CFBA62FF}" type="presOf" srcId="{3BDBCF27-EB6C-4603-8F7F-695EFA8FF4DC}" destId="{008D6A6C-583C-443A-9CFE-9D03A8144A07}" srcOrd="0" destOrd="0" presId="urn:microsoft.com/office/officeart/2005/8/layout/venn1"/>
    <dgm:cxn modelId="{BF3455FA-5D37-4799-9A31-5E31215A3F8F}" type="presOf" srcId="{3BDBCF27-EB6C-4603-8F7F-695EFA8FF4DC}" destId="{E89FB1D8-E26B-43D3-9B9C-6BE3862EE3E0}" srcOrd="1" destOrd="0" presId="urn:microsoft.com/office/officeart/2005/8/layout/venn1"/>
    <dgm:cxn modelId="{494DBE2E-45C6-4CFF-AA62-CFDA78E7927A}" type="presOf" srcId="{3CBCF8BE-CB1E-4F9D-B400-5D566A1F9752}" destId="{BC95C470-2824-47B8-A3AD-797CA2963D40}" srcOrd="1" destOrd="0" presId="urn:microsoft.com/office/officeart/2005/8/layout/venn1"/>
    <dgm:cxn modelId="{19E43B0A-5E7E-492F-A161-354B57BB0D29}" type="presOf" srcId="{D73C328F-A40C-41A5-A2FB-53CE6CBDFF3B}" destId="{93D6C1E8-EB84-4234-914B-804A98ACC562}" srcOrd="1" destOrd="0" presId="urn:microsoft.com/office/officeart/2005/8/layout/venn1"/>
    <dgm:cxn modelId="{78D0C38C-87B6-4BE5-A96C-F222C7B413D9}" srcId="{66DB9FFC-9893-4A21-B0B3-CEEEBBC9ACF0}" destId="{3BDBCF27-EB6C-4603-8F7F-695EFA8FF4DC}" srcOrd="0" destOrd="0" parTransId="{270AE98A-E546-4AF7-932E-4A3C5F4CAAF7}" sibTransId="{32A809B7-5531-4B2D-8E27-279740709D62}"/>
    <dgm:cxn modelId="{22ACF15F-E2B0-4DAA-9FED-EE7133FFA602}" type="presOf" srcId="{D73C328F-A40C-41A5-A2FB-53CE6CBDFF3B}" destId="{5D780E97-5D6D-4E07-9D20-8E97F4979781}" srcOrd="0" destOrd="0" presId="urn:microsoft.com/office/officeart/2005/8/layout/venn1"/>
    <dgm:cxn modelId="{B2FD52A5-2B95-4382-A2FA-B652F0FF637C}" type="presOf" srcId="{3CBCF8BE-CB1E-4F9D-B400-5D566A1F9752}" destId="{68985B14-F8DE-4E62-8432-AFAE1764E095}" srcOrd="0" destOrd="0" presId="urn:microsoft.com/office/officeart/2005/8/layout/venn1"/>
    <dgm:cxn modelId="{C32265B5-D236-4ACC-BA66-19371B99BB73}" type="presParOf" srcId="{0FD8D180-2CFF-4AF3-A864-5D3A9F420EF9}" destId="{008D6A6C-583C-443A-9CFE-9D03A8144A07}" srcOrd="0" destOrd="0" presId="urn:microsoft.com/office/officeart/2005/8/layout/venn1"/>
    <dgm:cxn modelId="{0E6D0C06-DA93-4E18-AA34-89A9C4C0E2D8}" type="presParOf" srcId="{0FD8D180-2CFF-4AF3-A864-5D3A9F420EF9}" destId="{E89FB1D8-E26B-43D3-9B9C-6BE3862EE3E0}" srcOrd="1" destOrd="0" presId="urn:microsoft.com/office/officeart/2005/8/layout/venn1"/>
    <dgm:cxn modelId="{910EBE72-F821-4358-9851-0E06F54CEB14}" type="presParOf" srcId="{0FD8D180-2CFF-4AF3-A864-5D3A9F420EF9}" destId="{5D780E97-5D6D-4E07-9D20-8E97F4979781}" srcOrd="2" destOrd="0" presId="urn:microsoft.com/office/officeart/2005/8/layout/venn1"/>
    <dgm:cxn modelId="{9E728253-E41C-476F-963B-EA1118BB5B18}" type="presParOf" srcId="{0FD8D180-2CFF-4AF3-A864-5D3A9F420EF9}" destId="{93D6C1E8-EB84-4234-914B-804A98ACC562}" srcOrd="3" destOrd="0" presId="urn:microsoft.com/office/officeart/2005/8/layout/venn1"/>
    <dgm:cxn modelId="{EF870477-7048-474E-B6F1-DB6F2AB0144C}" type="presParOf" srcId="{0FD8D180-2CFF-4AF3-A864-5D3A9F420EF9}" destId="{68985B14-F8DE-4E62-8432-AFAE1764E095}" srcOrd="4" destOrd="0" presId="urn:microsoft.com/office/officeart/2005/8/layout/venn1"/>
    <dgm:cxn modelId="{F1F8D83A-BFC5-4377-95E6-5D0D70C5B0CB}" type="presParOf" srcId="{0FD8D180-2CFF-4AF3-A864-5D3A9F420EF9}" destId="{BC95C470-2824-47B8-A3AD-797CA2963D4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B9FFC-9893-4A21-B0B3-CEEEBBC9ACF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FD8D180-2CFF-4AF3-A864-5D3A9F420EF9}" type="pres">
      <dgm:prSet presAssocID="{66DB9FFC-9893-4A21-B0B3-CEEEBBC9ACF0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FE2659A-2744-4238-8AA1-57D34F4B8EBB}" type="presOf" srcId="{66DB9FFC-9893-4A21-B0B3-CEEEBBC9ACF0}" destId="{0FD8D180-2CFF-4AF3-A864-5D3A9F420EF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DB9FFC-9893-4A21-B0B3-CEEEBBC9ACF0}" type="doc">
      <dgm:prSet loTypeId="urn:microsoft.com/office/officeart/2005/8/layout/cycle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BCF8BE-CB1E-4F9D-B400-5D566A1F975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o-RO" sz="1400" b="1" dirty="0" smtClean="0"/>
            <a:t>Planforma de dialog public/privat</a:t>
          </a:r>
          <a:endParaRPr lang="ru-RU" sz="1400" b="1" dirty="0"/>
        </a:p>
      </dgm:t>
    </dgm:pt>
    <dgm:pt modelId="{9FF03B81-C9D3-470C-8ADE-42E529FB58FC}" type="parTrans" cxnId="{405A49D8-002A-4634-BBBD-B08FBAB4BC55}">
      <dgm:prSet/>
      <dgm:spPr/>
      <dgm:t>
        <a:bodyPr/>
        <a:lstStyle/>
        <a:p>
          <a:endParaRPr lang="ru-RU"/>
        </a:p>
      </dgm:t>
    </dgm:pt>
    <dgm:pt modelId="{9B120406-5233-468F-A717-0223F51D9A94}" type="sibTrans" cxnId="{405A49D8-002A-4634-BBBD-B08FBAB4BC55}">
      <dgm:prSet/>
      <dgm:spPr/>
      <dgm:t>
        <a:bodyPr/>
        <a:lstStyle/>
        <a:p>
          <a:endParaRPr lang="ru-RU"/>
        </a:p>
      </dgm:t>
    </dgm:pt>
    <dgm:pt modelId="{06FAFA50-FEE7-41E3-8619-8943A71B98B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1400" b="1" dirty="0" smtClean="0"/>
            <a:t>       </a:t>
          </a:r>
          <a:r>
            <a:rPr lang="ro-RO" sz="1400" b="1" dirty="0" smtClean="0"/>
            <a:t>Evenimente</a:t>
          </a:r>
          <a:r>
            <a:rPr lang="en-US" sz="1400" b="1" dirty="0" smtClean="0"/>
            <a:t>/</a:t>
          </a:r>
        </a:p>
        <a:p>
          <a:r>
            <a:rPr lang="en-US" sz="1400" b="1" dirty="0" smtClean="0"/>
            <a:t>Workshop</a:t>
          </a:r>
          <a:r>
            <a:rPr lang="ro-RO" sz="1400" b="1" dirty="0" smtClean="0"/>
            <a:t>-uri</a:t>
          </a:r>
          <a:endParaRPr lang="ru-RU" sz="1400" b="1" dirty="0"/>
        </a:p>
      </dgm:t>
    </dgm:pt>
    <dgm:pt modelId="{797640F2-E246-4F78-B54A-3B29A437BA9C}" type="parTrans" cxnId="{32FBAEE1-C28A-4815-A8DE-96C0887BEFDA}">
      <dgm:prSet/>
      <dgm:spPr/>
      <dgm:t>
        <a:bodyPr/>
        <a:lstStyle/>
        <a:p>
          <a:endParaRPr lang="ru-RU"/>
        </a:p>
      </dgm:t>
    </dgm:pt>
    <dgm:pt modelId="{EE4E1390-AFAA-4678-96BF-DD2F4DCD5634}" type="sibTrans" cxnId="{32FBAEE1-C28A-4815-A8DE-96C0887BEFDA}">
      <dgm:prSet/>
      <dgm:spPr/>
      <dgm:t>
        <a:bodyPr/>
        <a:lstStyle/>
        <a:p>
          <a:endParaRPr lang="ru-RU"/>
        </a:p>
      </dgm:t>
    </dgm:pt>
    <dgm:pt modelId="{A59A5ED3-42D4-4310-BC80-F4BE66B6524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o-RO" sz="1400" b="1" dirty="0" smtClean="0"/>
            <a:t>Promovarea inițiativelor legislative</a:t>
          </a:r>
          <a:endParaRPr lang="ru-RU" sz="1400" b="1" dirty="0"/>
        </a:p>
      </dgm:t>
    </dgm:pt>
    <dgm:pt modelId="{C2C9AF48-9E89-45AE-93F4-3B9A718993CD}" type="parTrans" cxnId="{6323F89F-DFE1-4DD3-A648-E27D67066DF9}">
      <dgm:prSet/>
      <dgm:spPr/>
      <dgm:t>
        <a:bodyPr/>
        <a:lstStyle/>
        <a:p>
          <a:endParaRPr lang="ru-RU"/>
        </a:p>
      </dgm:t>
    </dgm:pt>
    <dgm:pt modelId="{44BED266-E96F-473A-97C3-41294BB781E0}" type="sibTrans" cxnId="{6323F89F-DFE1-4DD3-A648-E27D67066DF9}">
      <dgm:prSet/>
      <dgm:spPr/>
      <dgm:t>
        <a:bodyPr/>
        <a:lstStyle/>
        <a:p>
          <a:endParaRPr lang="ru-RU"/>
        </a:p>
      </dgm:t>
    </dgm:pt>
    <dgm:pt modelId="{1C5B4D36-BC5A-42FA-9137-9D475DF9A167}">
      <dgm:prSet custT="1"/>
      <dgm:spPr>
        <a:solidFill>
          <a:srgbClr val="FF0000"/>
        </a:solidFill>
      </dgm:spPr>
      <dgm:t>
        <a:bodyPr/>
        <a:lstStyle/>
        <a:p>
          <a:r>
            <a:rPr lang="ro-RO" sz="1400" b="1" dirty="0" smtClean="0"/>
            <a:t>Lansarea inițiativelor legislative noi</a:t>
          </a:r>
          <a:endParaRPr lang="ru-RU" sz="1400" b="1" dirty="0"/>
        </a:p>
      </dgm:t>
    </dgm:pt>
    <dgm:pt modelId="{2F69B0E2-2ADC-4557-A752-DAE8E02B4856}" type="parTrans" cxnId="{83C6F5B7-2506-49FA-8410-165391D1CD3C}">
      <dgm:prSet/>
      <dgm:spPr/>
      <dgm:t>
        <a:bodyPr/>
        <a:lstStyle/>
        <a:p>
          <a:endParaRPr lang="ru-RU"/>
        </a:p>
      </dgm:t>
    </dgm:pt>
    <dgm:pt modelId="{162C698E-1EA4-4B02-93F6-93E7E3141DE3}" type="sibTrans" cxnId="{83C6F5B7-2506-49FA-8410-165391D1CD3C}">
      <dgm:prSet/>
      <dgm:spPr/>
      <dgm:t>
        <a:bodyPr/>
        <a:lstStyle/>
        <a:p>
          <a:endParaRPr lang="ru-RU"/>
        </a:p>
      </dgm:t>
    </dgm:pt>
    <dgm:pt modelId="{E0202A50-3610-42B3-81AF-82DF1B8B21D3}">
      <dgm:prSet phldrT="[Текст]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1DE5F7FA-FFF3-4496-BF83-1806C5594D00}" type="parTrans" cxnId="{8D31CDA8-9FCE-4FBB-9749-56048A957E78}">
      <dgm:prSet/>
      <dgm:spPr/>
      <dgm:t>
        <a:bodyPr/>
        <a:lstStyle/>
        <a:p>
          <a:endParaRPr lang="ru-RU"/>
        </a:p>
      </dgm:t>
    </dgm:pt>
    <dgm:pt modelId="{9EECB842-5F8F-49D5-A31D-08D7443F8826}" type="sibTrans" cxnId="{8D31CDA8-9FCE-4FBB-9749-56048A957E78}">
      <dgm:prSet/>
      <dgm:spPr/>
      <dgm:t>
        <a:bodyPr/>
        <a:lstStyle/>
        <a:p>
          <a:endParaRPr lang="ru-RU"/>
        </a:p>
      </dgm:t>
    </dgm:pt>
    <dgm:pt modelId="{CA0116E3-1505-4C9C-89AE-33B4768ACAC9}" type="pres">
      <dgm:prSet presAssocID="{66DB9FFC-9893-4A21-B0B3-CEEEBBC9AC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05567-5F72-43D5-8073-06F7188D6CBA}" type="pres">
      <dgm:prSet presAssocID="{66DB9FFC-9893-4A21-B0B3-CEEEBBC9ACF0}" presName="children" presStyleCnt="0"/>
      <dgm:spPr/>
      <dgm:t>
        <a:bodyPr/>
        <a:lstStyle/>
        <a:p>
          <a:endParaRPr lang="ru-RU"/>
        </a:p>
      </dgm:t>
    </dgm:pt>
    <dgm:pt modelId="{F2B8E0AE-7A1D-4EF3-B431-BBBE74C27182}" type="pres">
      <dgm:prSet presAssocID="{66DB9FFC-9893-4A21-B0B3-CEEEBBC9ACF0}" presName="childPlaceholder" presStyleCnt="0"/>
      <dgm:spPr/>
      <dgm:t>
        <a:bodyPr/>
        <a:lstStyle/>
        <a:p>
          <a:endParaRPr lang="ru-RU"/>
        </a:p>
      </dgm:t>
    </dgm:pt>
    <dgm:pt modelId="{37CE7E57-BFB2-4232-9820-A28CB2958997}" type="pres">
      <dgm:prSet presAssocID="{66DB9FFC-9893-4A21-B0B3-CEEEBBC9ACF0}" presName="circle" presStyleCnt="0"/>
      <dgm:spPr/>
      <dgm:t>
        <a:bodyPr/>
        <a:lstStyle/>
        <a:p>
          <a:endParaRPr lang="ru-RU"/>
        </a:p>
      </dgm:t>
    </dgm:pt>
    <dgm:pt modelId="{5103AF01-B484-4653-A94E-03AED585817F}" type="pres">
      <dgm:prSet presAssocID="{66DB9FFC-9893-4A21-B0B3-CEEEBBC9ACF0}" presName="quadrant1" presStyleLbl="node1" presStyleIdx="0" presStyleCnt="4" custLinFactNeighborX="-3044" custLinFactNeighborY="-10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2BD77-C0DF-4323-AB00-E374461CE37A}" type="pres">
      <dgm:prSet presAssocID="{66DB9FFC-9893-4A21-B0B3-CEEEBBC9ACF0}" presName="quadrant2" presStyleLbl="node1" presStyleIdx="1" presStyleCnt="4" custLinFactNeighborX="-2309" custLinFactNeighborY="-10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7AC76-6196-4AC5-B4A0-977D8A9F29BE}" type="pres">
      <dgm:prSet presAssocID="{66DB9FFC-9893-4A21-B0B3-CEEEBBC9ACF0}" presName="quadrant3" presStyleLbl="node1" presStyleIdx="2" presStyleCnt="4" custLinFactNeighborX="-2309" custLinFactNeighborY="-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9FDA8-0CD5-40AC-B229-515F23504455}" type="pres">
      <dgm:prSet presAssocID="{66DB9FFC-9893-4A21-B0B3-CEEEBBC9ACF0}" presName="quadrant4" presStyleLbl="node1" presStyleIdx="3" presStyleCnt="4" custLinFactNeighborX="-3044" custLinFactNeighborY="-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CB4C4-6E41-4156-94CC-49A592DF2D3C}" type="pres">
      <dgm:prSet presAssocID="{66DB9FFC-9893-4A21-B0B3-CEEEBBC9ACF0}" presName="quadrantPlaceholder" presStyleCnt="0"/>
      <dgm:spPr/>
      <dgm:t>
        <a:bodyPr/>
        <a:lstStyle/>
        <a:p>
          <a:endParaRPr lang="ru-RU"/>
        </a:p>
      </dgm:t>
    </dgm:pt>
    <dgm:pt modelId="{640A8D00-92B5-4495-AB6F-280B9D07936F}" type="pres">
      <dgm:prSet presAssocID="{66DB9FFC-9893-4A21-B0B3-CEEEBBC9ACF0}" presName="center1" presStyleLbl="fgShp" presStyleIdx="0" presStyleCnt="2" custLinFactNeighborX="3056" custLinFactNeighborY="8530"/>
      <dgm:spPr/>
      <dgm:t>
        <a:bodyPr/>
        <a:lstStyle/>
        <a:p>
          <a:endParaRPr lang="ru-RU"/>
        </a:p>
      </dgm:t>
    </dgm:pt>
    <dgm:pt modelId="{0A9D1EF6-E98F-4E5A-BA6C-CAC2FAEE399E}" type="pres">
      <dgm:prSet presAssocID="{66DB9FFC-9893-4A21-B0B3-CEEEBBC9ACF0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4B8DAE1A-0272-4F19-AA5F-D0F5DF94736B}" type="presOf" srcId="{1C5B4D36-BC5A-42FA-9137-9D475DF9A167}" destId="{0379FDA8-0CD5-40AC-B229-515F23504455}" srcOrd="0" destOrd="0" presId="urn:microsoft.com/office/officeart/2005/8/layout/cycle4"/>
    <dgm:cxn modelId="{8508D390-CFC8-4039-93BB-4EFF0ADA0BDC}" type="presOf" srcId="{A59A5ED3-42D4-4310-BC80-F4BE66B6524F}" destId="{B0D2BD77-C0DF-4323-AB00-E374461CE37A}" srcOrd="0" destOrd="0" presId="urn:microsoft.com/office/officeart/2005/8/layout/cycle4"/>
    <dgm:cxn modelId="{83C6F5B7-2506-49FA-8410-165391D1CD3C}" srcId="{66DB9FFC-9893-4A21-B0B3-CEEEBBC9ACF0}" destId="{1C5B4D36-BC5A-42FA-9137-9D475DF9A167}" srcOrd="3" destOrd="0" parTransId="{2F69B0E2-2ADC-4557-A752-DAE8E02B4856}" sibTransId="{162C698E-1EA4-4B02-93F6-93E7E3141DE3}"/>
    <dgm:cxn modelId="{6323F89F-DFE1-4DD3-A648-E27D67066DF9}" srcId="{66DB9FFC-9893-4A21-B0B3-CEEEBBC9ACF0}" destId="{A59A5ED3-42D4-4310-BC80-F4BE66B6524F}" srcOrd="1" destOrd="0" parTransId="{C2C9AF48-9E89-45AE-93F4-3B9A718993CD}" sibTransId="{44BED266-E96F-473A-97C3-41294BB781E0}"/>
    <dgm:cxn modelId="{AF6582D5-0DD0-487F-B5A7-A73AFED9AF40}" type="presOf" srcId="{3CBCF8BE-CB1E-4F9D-B400-5D566A1F9752}" destId="{5103AF01-B484-4653-A94E-03AED585817F}" srcOrd="0" destOrd="0" presId="urn:microsoft.com/office/officeart/2005/8/layout/cycle4"/>
    <dgm:cxn modelId="{405A49D8-002A-4634-BBBD-B08FBAB4BC55}" srcId="{66DB9FFC-9893-4A21-B0B3-CEEEBBC9ACF0}" destId="{3CBCF8BE-CB1E-4F9D-B400-5D566A1F9752}" srcOrd="0" destOrd="0" parTransId="{9FF03B81-C9D3-470C-8ADE-42E529FB58FC}" sibTransId="{9B120406-5233-468F-A717-0223F51D9A94}"/>
    <dgm:cxn modelId="{32FBAEE1-C28A-4815-A8DE-96C0887BEFDA}" srcId="{66DB9FFC-9893-4A21-B0B3-CEEEBBC9ACF0}" destId="{06FAFA50-FEE7-41E3-8619-8943A71B98BF}" srcOrd="2" destOrd="0" parTransId="{797640F2-E246-4F78-B54A-3B29A437BA9C}" sibTransId="{EE4E1390-AFAA-4678-96BF-DD2F4DCD5634}"/>
    <dgm:cxn modelId="{8C4FBEAB-D305-4543-86E4-BC0369289B39}" type="presOf" srcId="{66DB9FFC-9893-4A21-B0B3-CEEEBBC9ACF0}" destId="{CA0116E3-1505-4C9C-89AE-33B4768ACAC9}" srcOrd="0" destOrd="0" presId="urn:microsoft.com/office/officeart/2005/8/layout/cycle4"/>
    <dgm:cxn modelId="{6B788BE5-ED0D-40AA-8E60-3771F255AAD6}" type="presOf" srcId="{06FAFA50-FEE7-41E3-8619-8943A71B98BF}" destId="{E637AC76-6196-4AC5-B4A0-977D8A9F29BE}" srcOrd="0" destOrd="0" presId="urn:microsoft.com/office/officeart/2005/8/layout/cycle4"/>
    <dgm:cxn modelId="{8D31CDA8-9FCE-4FBB-9749-56048A957E78}" srcId="{66DB9FFC-9893-4A21-B0B3-CEEEBBC9ACF0}" destId="{E0202A50-3610-42B3-81AF-82DF1B8B21D3}" srcOrd="4" destOrd="0" parTransId="{1DE5F7FA-FFF3-4496-BF83-1806C5594D00}" sibTransId="{9EECB842-5F8F-49D5-A31D-08D7443F8826}"/>
    <dgm:cxn modelId="{F069D8BB-880B-4D0F-86FC-9DBC3BD77F79}" type="presParOf" srcId="{CA0116E3-1505-4C9C-89AE-33B4768ACAC9}" destId="{1A605567-5F72-43D5-8073-06F7188D6CBA}" srcOrd="0" destOrd="0" presId="urn:microsoft.com/office/officeart/2005/8/layout/cycle4"/>
    <dgm:cxn modelId="{B1A7A49B-6CC9-4533-ABE9-8862892BD3FA}" type="presParOf" srcId="{1A605567-5F72-43D5-8073-06F7188D6CBA}" destId="{F2B8E0AE-7A1D-4EF3-B431-BBBE74C27182}" srcOrd="0" destOrd="0" presId="urn:microsoft.com/office/officeart/2005/8/layout/cycle4"/>
    <dgm:cxn modelId="{012F1B95-2989-4119-BF29-03EDDD6EC3AE}" type="presParOf" srcId="{CA0116E3-1505-4C9C-89AE-33B4768ACAC9}" destId="{37CE7E57-BFB2-4232-9820-A28CB2958997}" srcOrd="1" destOrd="0" presId="urn:microsoft.com/office/officeart/2005/8/layout/cycle4"/>
    <dgm:cxn modelId="{1E266F44-22FD-42F9-A020-EC95E823ECE2}" type="presParOf" srcId="{37CE7E57-BFB2-4232-9820-A28CB2958997}" destId="{5103AF01-B484-4653-A94E-03AED585817F}" srcOrd="0" destOrd="0" presId="urn:microsoft.com/office/officeart/2005/8/layout/cycle4"/>
    <dgm:cxn modelId="{96429D35-2AB3-4D59-BC7E-FF1D7794A97D}" type="presParOf" srcId="{37CE7E57-BFB2-4232-9820-A28CB2958997}" destId="{B0D2BD77-C0DF-4323-AB00-E374461CE37A}" srcOrd="1" destOrd="0" presId="urn:microsoft.com/office/officeart/2005/8/layout/cycle4"/>
    <dgm:cxn modelId="{ABCC3899-1477-4EAC-A2F2-CC1C0C640C74}" type="presParOf" srcId="{37CE7E57-BFB2-4232-9820-A28CB2958997}" destId="{E637AC76-6196-4AC5-B4A0-977D8A9F29BE}" srcOrd="2" destOrd="0" presId="urn:microsoft.com/office/officeart/2005/8/layout/cycle4"/>
    <dgm:cxn modelId="{4F68757E-9F4D-496E-8976-05238B4C9AB4}" type="presParOf" srcId="{37CE7E57-BFB2-4232-9820-A28CB2958997}" destId="{0379FDA8-0CD5-40AC-B229-515F23504455}" srcOrd="3" destOrd="0" presId="urn:microsoft.com/office/officeart/2005/8/layout/cycle4"/>
    <dgm:cxn modelId="{3039DA55-441A-42B6-A6C9-3BB21887672B}" type="presParOf" srcId="{37CE7E57-BFB2-4232-9820-A28CB2958997}" destId="{946CB4C4-6E41-4156-94CC-49A592DF2D3C}" srcOrd="4" destOrd="0" presId="urn:microsoft.com/office/officeart/2005/8/layout/cycle4"/>
    <dgm:cxn modelId="{3299D374-8696-4A14-8B13-86B0F164195E}" type="presParOf" srcId="{CA0116E3-1505-4C9C-89AE-33B4768ACAC9}" destId="{640A8D00-92B5-4495-AB6F-280B9D07936F}" srcOrd="2" destOrd="0" presId="urn:microsoft.com/office/officeart/2005/8/layout/cycle4"/>
    <dgm:cxn modelId="{675D87F3-69AD-48C8-900E-D39EC432AD87}" type="presParOf" srcId="{CA0116E3-1505-4C9C-89AE-33B4768ACAC9}" destId="{0A9D1EF6-E98F-4E5A-BA6C-CAC2FAEE39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DB9FFC-9893-4A21-B0B3-CEEEBBC9ACF0}" type="doc">
      <dgm:prSet loTypeId="urn:microsoft.com/office/officeart/2005/8/layout/cycle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A0116E3-1505-4C9C-89AE-33B4768ACAC9}" type="pres">
      <dgm:prSet presAssocID="{66DB9FFC-9893-4A21-B0B3-CEEEBBC9AC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75F46-E570-4056-BA2B-CBAE0F5511B9}" type="presOf" srcId="{66DB9FFC-9893-4A21-B0B3-CEEEBBC9ACF0}" destId="{CA0116E3-1505-4C9C-89AE-33B4768ACAC9}" srcOrd="0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8BB36C-E6A9-48BF-A39C-A7E28C355411}" type="doc">
      <dgm:prSet loTypeId="urn:microsoft.com/office/officeart/2005/8/layout/gear1" loCatId="process" qsTypeId="urn:microsoft.com/office/officeart/2005/8/quickstyle/simple1" qsCatId="simple" csTypeId="urn:microsoft.com/office/officeart/2005/8/colors/accent5_2" csCatId="accent5" phldr="1"/>
      <dgm:spPr/>
    </dgm:pt>
    <dgm:pt modelId="{204EA5E2-F330-4D98-A468-598C24416C45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dirty="0" smtClean="0"/>
            <a:t>Energetic</a:t>
          </a:r>
          <a:endParaRPr lang="ru-RU" dirty="0"/>
        </a:p>
      </dgm:t>
    </dgm:pt>
    <dgm:pt modelId="{FEBC88BB-D19F-4AA9-894E-F534AC2310AA}" type="parTrans" cxnId="{EE15A71E-10F4-42DA-9F35-53B1D616E5FC}">
      <dgm:prSet/>
      <dgm:spPr/>
      <dgm:t>
        <a:bodyPr/>
        <a:lstStyle/>
        <a:p>
          <a:endParaRPr lang="ru-RU"/>
        </a:p>
      </dgm:t>
    </dgm:pt>
    <dgm:pt modelId="{59564F92-4A1A-44CE-8CA2-61AEE11247C4}" type="sibTrans" cxnId="{EE15A71E-10F4-42DA-9F35-53B1D616E5FC}">
      <dgm:prSet/>
      <dgm:spPr/>
      <dgm:t>
        <a:bodyPr/>
        <a:lstStyle/>
        <a:p>
          <a:endParaRPr lang="ru-RU"/>
        </a:p>
      </dgm:t>
    </dgm:pt>
    <dgm:pt modelId="{A4BB584C-8630-4210-A8F5-B03D2B23C506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o-RO" dirty="0" smtClean="0"/>
            <a:t>Agro-</a:t>
          </a:r>
          <a:endParaRPr lang="ru-RU" dirty="0"/>
        </a:p>
      </dgm:t>
    </dgm:pt>
    <dgm:pt modelId="{BE5F95FA-348C-45EF-B85F-3CD0E1A9F789}" type="parTrans" cxnId="{BD41D7E1-4DB2-4FCE-84D6-5558EA69B280}">
      <dgm:prSet/>
      <dgm:spPr/>
      <dgm:t>
        <a:bodyPr/>
        <a:lstStyle/>
        <a:p>
          <a:endParaRPr lang="ru-RU"/>
        </a:p>
      </dgm:t>
    </dgm:pt>
    <dgm:pt modelId="{EB87BF9D-1212-4A98-8E80-8B5CE153BC52}" type="sibTrans" cxnId="{BD41D7E1-4DB2-4FCE-84D6-5558EA69B280}">
      <dgm:prSet/>
      <dgm:spPr/>
      <dgm:t>
        <a:bodyPr/>
        <a:lstStyle/>
        <a:p>
          <a:endParaRPr lang="ru-RU"/>
        </a:p>
      </dgm:t>
    </dgm:pt>
    <dgm:pt modelId="{FA7502CE-0ECB-4C00-81DB-FE55FFC9A3B2}">
      <dgm:prSet phldrT="[Текст]"/>
      <dgm:spPr/>
      <dgm:t>
        <a:bodyPr/>
        <a:lstStyle/>
        <a:p>
          <a:r>
            <a:rPr lang="ro-RO" dirty="0" smtClean="0"/>
            <a:t>Activitate fiscală și vamală</a:t>
          </a:r>
          <a:r>
            <a:rPr lang="ru-RU" dirty="0" smtClean="0"/>
            <a:t> </a:t>
          </a:r>
          <a:r>
            <a:rPr lang="en-US" dirty="0" smtClean="0"/>
            <a:t> </a:t>
          </a:r>
          <a:endParaRPr lang="ru-RU" dirty="0"/>
        </a:p>
      </dgm:t>
    </dgm:pt>
    <dgm:pt modelId="{265258AC-52E0-424F-ABFE-B6E7F290E904}" type="parTrans" cxnId="{3980135E-EFFF-4A76-BD65-71E5D7F05225}">
      <dgm:prSet/>
      <dgm:spPr/>
      <dgm:t>
        <a:bodyPr/>
        <a:lstStyle/>
        <a:p>
          <a:endParaRPr lang="ru-RU"/>
        </a:p>
      </dgm:t>
    </dgm:pt>
    <dgm:pt modelId="{DFA8D0E5-8782-4D43-BEF3-6C0D5704DB23}" type="sibTrans" cxnId="{3980135E-EFFF-4A76-BD65-71E5D7F05225}">
      <dgm:prSet/>
      <dgm:spPr/>
      <dgm:t>
        <a:bodyPr/>
        <a:lstStyle/>
        <a:p>
          <a:endParaRPr lang="ru-RU"/>
        </a:p>
      </dgm:t>
    </dgm:pt>
    <dgm:pt modelId="{A582A3A4-CE65-4E79-A75F-4CEF1AC10AD3}" type="pres">
      <dgm:prSet presAssocID="{5D8BB36C-E6A9-48BF-A39C-A7E28C3554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9A9E238-FAFE-4815-A7CC-919DC27A2AD1}" type="pres">
      <dgm:prSet presAssocID="{204EA5E2-F330-4D98-A468-598C24416C4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98DD4-6A6A-4194-B6AB-44A3EF55F84D}" type="pres">
      <dgm:prSet presAssocID="{204EA5E2-F330-4D98-A468-598C24416C45}" presName="gear1srcNode" presStyleLbl="node1" presStyleIdx="0" presStyleCnt="3"/>
      <dgm:spPr/>
      <dgm:t>
        <a:bodyPr/>
        <a:lstStyle/>
        <a:p>
          <a:endParaRPr lang="ru-RU"/>
        </a:p>
      </dgm:t>
    </dgm:pt>
    <dgm:pt modelId="{E3523CFD-BDF1-46A2-AE05-3372553E0659}" type="pres">
      <dgm:prSet presAssocID="{204EA5E2-F330-4D98-A468-598C24416C45}" presName="gear1dstNode" presStyleLbl="node1" presStyleIdx="0" presStyleCnt="3"/>
      <dgm:spPr/>
      <dgm:t>
        <a:bodyPr/>
        <a:lstStyle/>
        <a:p>
          <a:endParaRPr lang="ru-RU"/>
        </a:p>
      </dgm:t>
    </dgm:pt>
    <dgm:pt modelId="{65D80C7C-C46B-4B9D-B640-ACE0A0B958CE}" type="pres">
      <dgm:prSet presAssocID="{A4BB584C-8630-4210-A8F5-B03D2B23C50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D2815-48E8-470F-B96C-0DCB631A49F7}" type="pres">
      <dgm:prSet presAssocID="{A4BB584C-8630-4210-A8F5-B03D2B23C506}" presName="gear2srcNode" presStyleLbl="node1" presStyleIdx="1" presStyleCnt="3"/>
      <dgm:spPr/>
      <dgm:t>
        <a:bodyPr/>
        <a:lstStyle/>
        <a:p>
          <a:endParaRPr lang="ru-RU"/>
        </a:p>
      </dgm:t>
    </dgm:pt>
    <dgm:pt modelId="{DD534CF1-A63F-41E1-BD29-6D6B6C66E178}" type="pres">
      <dgm:prSet presAssocID="{A4BB584C-8630-4210-A8F5-B03D2B23C506}" presName="gear2dstNode" presStyleLbl="node1" presStyleIdx="1" presStyleCnt="3"/>
      <dgm:spPr/>
      <dgm:t>
        <a:bodyPr/>
        <a:lstStyle/>
        <a:p>
          <a:endParaRPr lang="ru-RU"/>
        </a:p>
      </dgm:t>
    </dgm:pt>
    <dgm:pt modelId="{F65CEFFD-0D01-422C-94BB-A23DE705D6F6}" type="pres">
      <dgm:prSet presAssocID="{FA7502CE-0ECB-4C00-81DB-FE55FFC9A3B2}" presName="gear3" presStyleLbl="node1" presStyleIdx="2" presStyleCnt="3"/>
      <dgm:spPr/>
      <dgm:t>
        <a:bodyPr/>
        <a:lstStyle/>
        <a:p>
          <a:endParaRPr lang="ru-RU"/>
        </a:p>
      </dgm:t>
    </dgm:pt>
    <dgm:pt modelId="{2235EC74-5FE8-4E6D-B789-A0CD5AB6998C}" type="pres">
      <dgm:prSet presAssocID="{FA7502CE-0ECB-4C00-81DB-FE55FFC9A3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95944-BB02-4595-AEE7-AB57AA900A67}" type="pres">
      <dgm:prSet presAssocID="{FA7502CE-0ECB-4C00-81DB-FE55FFC9A3B2}" presName="gear3srcNode" presStyleLbl="node1" presStyleIdx="2" presStyleCnt="3"/>
      <dgm:spPr/>
      <dgm:t>
        <a:bodyPr/>
        <a:lstStyle/>
        <a:p>
          <a:endParaRPr lang="ru-RU"/>
        </a:p>
      </dgm:t>
    </dgm:pt>
    <dgm:pt modelId="{A8C08D74-871B-404D-AE3C-D203D3605112}" type="pres">
      <dgm:prSet presAssocID="{FA7502CE-0ECB-4C00-81DB-FE55FFC9A3B2}" presName="gear3dstNode" presStyleLbl="node1" presStyleIdx="2" presStyleCnt="3"/>
      <dgm:spPr/>
      <dgm:t>
        <a:bodyPr/>
        <a:lstStyle/>
        <a:p>
          <a:endParaRPr lang="ru-RU"/>
        </a:p>
      </dgm:t>
    </dgm:pt>
    <dgm:pt modelId="{1263B80A-0BEA-4B23-980E-10A312672CCE}" type="pres">
      <dgm:prSet presAssocID="{59564F92-4A1A-44CE-8CA2-61AEE11247C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4106917-8319-4EF2-9CE2-BFDABD923F51}" type="pres">
      <dgm:prSet presAssocID="{EB87BF9D-1212-4A98-8E80-8B5CE153BC5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C7E10CE-62DD-4742-AA64-6F9B1D3C8B28}" type="pres">
      <dgm:prSet presAssocID="{DFA8D0E5-8782-4D43-BEF3-6C0D5704DB2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B8988B1-5258-4D3D-BE3B-AD92FBC9D1D2}" type="presOf" srcId="{FA7502CE-0ECB-4C00-81DB-FE55FFC9A3B2}" destId="{F2895944-BB02-4595-AEE7-AB57AA900A67}" srcOrd="2" destOrd="0" presId="urn:microsoft.com/office/officeart/2005/8/layout/gear1"/>
    <dgm:cxn modelId="{3DF2C7E3-BDAE-4F20-91EF-22EE0483C046}" type="presOf" srcId="{59564F92-4A1A-44CE-8CA2-61AEE11247C4}" destId="{1263B80A-0BEA-4B23-980E-10A312672CCE}" srcOrd="0" destOrd="0" presId="urn:microsoft.com/office/officeart/2005/8/layout/gear1"/>
    <dgm:cxn modelId="{BD41D7E1-4DB2-4FCE-84D6-5558EA69B280}" srcId="{5D8BB36C-E6A9-48BF-A39C-A7E28C355411}" destId="{A4BB584C-8630-4210-A8F5-B03D2B23C506}" srcOrd="1" destOrd="0" parTransId="{BE5F95FA-348C-45EF-B85F-3CD0E1A9F789}" sibTransId="{EB87BF9D-1212-4A98-8E80-8B5CE153BC52}"/>
    <dgm:cxn modelId="{567070FE-2EAB-4C22-ADB9-D0BBF4353287}" type="presOf" srcId="{204EA5E2-F330-4D98-A468-598C24416C45}" destId="{99A9E238-FAFE-4815-A7CC-919DC27A2AD1}" srcOrd="0" destOrd="0" presId="urn:microsoft.com/office/officeart/2005/8/layout/gear1"/>
    <dgm:cxn modelId="{48DADC72-BA17-438B-9FCF-3B6B0D799301}" type="presOf" srcId="{FA7502CE-0ECB-4C00-81DB-FE55FFC9A3B2}" destId="{A8C08D74-871B-404D-AE3C-D203D3605112}" srcOrd="3" destOrd="0" presId="urn:microsoft.com/office/officeart/2005/8/layout/gear1"/>
    <dgm:cxn modelId="{25E70C3D-6088-4954-AEB7-786F39F1CFA1}" type="presOf" srcId="{DFA8D0E5-8782-4D43-BEF3-6C0D5704DB23}" destId="{7C7E10CE-62DD-4742-AA64-6F9B1D3C8B28}" srcOrd="0" destOrd="0" presId="urn:microsoft.com/office/officeart/2005/8/layout/gear1"/>
    <dgm:cxn modelId="{3980135E-EFFF-4A76-BD65-71E5D7F05225}" srcId="{5D8BB36C-E6A9-48BF-A39C-A7E28C355411}" destId="{FA7502CE-0ECB-4C00-81DB-FE55FFC9A3B2}" srcOrd="2" destOrd="0" parTransId="{265258AC-52E0-424F-ABFE-B6E7F290E904}" sibTransId="{DFA8D0E5-8782-4D43-BEF3-6C0D5704DB23}"/>
    <dgm:cxn modelId="{BBC9A482-FE9C-4D9D-9582-6D1AD391A9D5}" type="presOf" srcId="{A4BB584C-8630-4210-A8F5-B03D2B23C506}" destId="{9F4D2815-48E8-470F-B96C-0DCB631A49F7}" srcOrd="1" destOrd="0" presId="urn:microsoft.com/office/officeart/2005/8/layout/gear1"/>
    <dgm:cxn modelId="{95DAEFAE-092B-42E2-A014-7C56A1AB6BA7}" type="presOf" srcId="{5D8BB36C-E6A9-48BF-A39C-A7E28C355411}" destId="{A582A3A4-CE65-4E79-A75F-4CEF1AC10AD3}" srcOrd="0" destOrd="0" presId="urn:microsoft.com/office/officeart/2005/8/layout/gear1"/>
    <dgm:cxn modelId="{EC7CC3B0-16D1-4547-BEAB-272C6B60A1F0}" type="presOf" srcId="{A4BB584C-8630-4210-A8F5-B03D2B23C506}" destId="{65D80C7C-C46B-4B9D-B640-ACE0A0B958CE}" srcOrd="0" destOrd="0" presId="urn:microsoft.com/office/officeart/2005/8/layout/gear1"/>
    <dgm:cxn modelId="{BB4F65D6-6E30-494C-854A-3CA5F76C765C}" type="presOf" srcId="{204EA5E2-F330-4D98-A468-598C24416C45}" destId="{E3523CFD-BDF1-46A2-AE05-3372553E0659}" srcOrd="2" destOrd="0" presId="urn:microsoft.com/office/officeart/2005/8/layout/gear1"/>
    <dgm:cxn modelId="{EE15A71E-10F4-42DA-9F35-53B1D616E5FC}" srcId="{5D8BB36C-E6A9-48BF-A39C-A7E28C355411}" destId="{204EA5E2-F330-4D98-A468-598C24416C45}" srcOrd="0" destOrd="0" parTransId="{FEBC88BB-D19F-4AA9-894E-F534AC2310AA}" sibTransId="{59564F92-4A1A-44CE-8CA2-61AEE11247C4}"/>
    <dgm:cxn modelId="{5140A709-9644-4248-B8D2-43694A87E8B4}" type="presOf" srcId="{204EA5E2-F330-4D98-A468-598C24416C45}" destId="{D8F98DD4-6A6A-4194-B6AB-44A3EF55F84D}" srcOrd="1" destOrd="0" presId="urn:microsoft.com/office/officeart/2005/8/layout/gear1"/>
    <dgm:cxn modelId="{A9835A14-4628-4D69-AC05-36A5B38BE6C5}" type="presOf" srcId="{FA7502CE-0ECB-4C00-81DB-FE55FFC9A3B2}" destId="{2235EC74-5FE8-4E6D-B789-A0CD5AB6998C}" srcOrd="1" destOrd="0" presId="urn:microsoft.com/office/officeart/2005/8/layout/gear1"/>
    <dgm:cxn modelId="{68198EC1-CA85-411C-B7EB-521A7F1EDC1D}" type="presOf" srcId="{FA7502CE-0ECB-4C00-81DB-FE55FFC9A3B2}" destId="{F65CEFFD-0D01-422C-94BB-A23DE705D6F6}" srcOrd="0" destOrd="0" presId="urn:microsoft.com/office/officeart/2005/8/layout/gear1"/>
    <dgm:cxn modelId="{C339ADE6-5008-49F7-961A-F69B9CAA4BA2}" type="presOf" srcId="{EB87BF9D-1212-4A98-8E80-8B5CE153BC52}" destId="{B4106917-8319-4EF2-9CE2-BFDABD923F51}" srcOrd="0" destOrd="0" presId="urn:microsoft.com/office/officeart/2005/8/layout/gear1"/>
    <dgm:cxn modelId="{157E4AB4-2B2C-4370-8963-C1236AF72711}" type="presOf" srcId="{A4BB584C-8630-4210-A8F5-B03D2B23C506}" destId="{DD534CF1-A63F-41E1-BD29-6D6B6C66E178}" srcOrd="2" destOrd="0" presId="urn:microsoft.com/office/officeart/2005/8/layout/gear1"/>
    <dgm:cxn modelId="{DD3F30A5-6416-4F21-9892-1914FA86F180}" type="presParOf" srcId="{A582A3A4-CE65-4E79-A75F-4CEF1AC10AD3}" destId="{99A9E238-FAFE-4815-A7CC-919DC27A2AD1}" srcOrd="0" destOrd="0" presId="urn:microsoft.com/office/officeart/2005/8/layout/gear1"/>
    <dgm:cxn modelId="{FDC75505-AD03-4229-A5D6-B59396745E81}" type="presParOf" srcId="{A582A3A4-CE65-4E79-A75F-4CEF1AC10AD3}" destId="{D8F98DD4-6A6A-4194-B6AB-44A3EF55F84D}" srcOrd="1" destOrd="0" presId="urn:microsoft.com/office/officeart/2005/8/layout/gear1"/>
    <dgm:cxn modelId="{E01B58DC-DFE4-43E1-A366-233A56E7D8FE}" type="presParOf" srcId="{A582A3A4-CE65-4E79-A75F-4CEF1AC10AD3}" destId="{E3523CFD-BDF1-46A2-AE05-3372553E0659}" srcOrd="2" destOrd="0" presId="urn:microsoft.com/office/officeart/2005/8/layout/gear1"/>
    <dgm:cxn modelId="{ED5CA8E0-F638-4B87-987D-2DA985543541}" type="presParOf" srcId="{A582A3A4-CE65-4E79-A75F-4CEF1AC10AD3}" destId="{65D80C7C-C46B-4B9D-B640-ACE0A0B958CE}" srcOrd="3" destOrd="0" presId="urn:microsoft.com/office/officeart/2005/8/layout/gear1"/>
    <dgm:cxn modelId="{94C2B148-757B-4ABC-BAEE-C75C60F626B7}" type="presParOf" srcId="{A582A3A4-CE65-4E79-A75F-4CEF1AC10AD3}" destId="{9F4D2815-48E8-470F-B96C-0DCB631A49F7}" srcOrd="4" destOrd="0" presId="urn:microsoft.com/office/officeart/2005/8/layout/gear1"/>
    <dgm:cxn modelId="{FB8D37EC-FB41-4DED-B453-8C9CC1150ABA}" type="presParOf" srcId="{A582A3A4-CE65-4E79-A75F-4CEF1AC10AD3}" destId="{DD534CF1-A63F-41E1-BD29-6D6B6C66E178}" srcOrd="5" destOrd="0" presId="urn:microsoft.com/office/officeart/2005/8/layout/gear1"/>
    <dgm:cxn modelId="{C875FE85-E91C-455D-8479-479A17976407}" type="presParOf" srcId="{A582A3A4-CE65-4E79-A75F-4CEF1AC10AD3}" destId="{F65CEFFD-0D01-422C-94BB-A23DE705D6F6}" srcOrd="6" destOrd="0" presId="urn:microsoft.com/office/officeart/2005/8/layout/gear1"/>
    <dgm:cxn modelId="{3E535661-BC92-4578-8097-4901707C5525}" type="presParOf" srcId="{A582A3A4-CE65-4E79-A75F-4CEF1AC10AD3}" destId="{2235EC74-5FE8-4E6D-B789-A0CD5AB6998C}" srcOrd="7" destOrd="0" presId="urn:microsoft.com/office/officeart/2005/8/layout/gear1"/>
    <dgm:cxn modelId="{2BD1A03E-D4EE-4E35-841F-D726202CCE31}" type="presParOf" srcId="{A582A3A4-CE65-4E79-A75F-4CEF1AC10AD3}" destId="{F2895944-BB02-4595-AEE7-AB57AA900A67}" srcOrd="8" destOrd="0" presId="urn:microsoft.com/office/officeart/2005/8/layout/gear1"/>
    <dgm:cxn modelId="{BBF308F8-B38D-4AD8-BE7F-38A78A8188D7}" type="presParOf" srcId="{A582A3A4-CE65-4E79-A75F-4CEF1AC10AD3}" destId="{A8C08D74-871B-404D-AE3C-D203D3605112}" srcOrd="9" destOrd="0" presId="urn:microsoft.com/office/officeart/2005/8/layout/gear1"/>
    <dgm:cxn modelId="{A7E08E17-12DF-463C-B546-DB377B149942}" type="presParOf" srcId="{A582A3A4-CE65-4E79-A75F-4CEF1AC10AD3}" destId="{1263B80A-0BEA-4B23-980E-10A312672CCE}" srcOrd="10" destOrd="0" presId="urn:microsoft.com/office/officeart/2005/8/layout/gear1"/>
    <dgm:cxn modelId="{78A86EEF-15F7-480E-9D9C-6D44ABF516C5}" type="presParOf" srcId="{A582A3A4-CE65-4E79-A75F-4CEF1AC10AD3}" destId="{B4106917-8319-4EF2-9CE2-BFDABD923F51}" srcOrd="11" destOrd="0" presId="urn:microsoft.com/office/officeart/2005/8/layout/gear1"/>
    <dgm:cxn modelId="{27FC4BB6-97E8-465C-BA66-DBA5C01CBE6A}" type="presParOf" srcId="{A582A3A4-CE65-4E79-A75F-4CEF1AC10AD3}" destId="{7C7E10CE-62DD-4742-AA64-6F9B1D3C8B2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DB9FFC-9893-4A21-B0B3-CEEEBBC9ACF0}" type="doc">
      <dgm:prSet loTypeId="urn:microsoft.com/office/officeart/2005/8/layout/cycle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BCF8BE-CB1E-4F9D-B400-5D566A1F975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400" b="1" dirty="0" smtClean="0"/>
            <a:t>B2B</a:t>
          </a:r>
          <a:endParaRPr lang="ru-RU" sz="1400" b="1" dirty="0"/>
        </a:p>
      </dgm:t>
    </dgm:pt>
    <dgm:pt modelId="{9FF03B81-C9D3-470C-8ADE-42E529FB58FC}" type="parTrans" cxnId="{405A49D8-002A-4634-BBBD-B08FBAB4BC55}">
      <dgm:prSet/>
      <dgm:spPr/>
      <dgm:t>
        <a:bodyPr/>
        <a:lstStyle/>
        <a:p>
          <a:endParaRPr lang="ru-RU"/>
        </a:p>
      </dgm:t>
    </dgm:pt>
    <dgm:pt modelId="{9B120406-5233-468F-A717-0223F51D9A94}" type="sibTrans" cxnId="{405A49D8-002A-4634-BBBD-B08FBAB4BC55}">
      <dgm:prSet/>
      <dgm:spPr/>
      <dgm:t>
        <a:bodyPr/>
        <a:lstStyle/>
        <a:p>
          <a:endParaRPr lang="ru-RU"/>
        </a:p>
      </dgm:t>
    </dgm:pt>
    <dgm:pt modelId="{06FAFA50-FEE7-41E3-8619-8943A71B98BF}">
      <dgm:prSet phldrT="[Текст]"/>
      <dgm:spPr>
        <a:solidFill>
          <a:srgbClr val="0070C0"/>
        </a:solidFill>
      </dgm:spPr>
      <dgm:t>
        <a:bodyPr/>
        <a:lstStyle/>
        <a:p>
          <a:endParaRPr lang="en-US" b="1" dirty="0" smtClean="0"/>
        </a:p>
        <a:p>
          <a:r>
            <a:rPr lang="en-US" b="1" dirty="0" smtClean="0"/>
            <a:t>Matchmaking</a:t>
          </a:r>
          <a:endParaRPr lang="ru-RU" b="1" dirty="0"/>
        </a:p>
      </dgm:t>
    </dgm:pt>
    <dgm:pt modelId="{797640F2-E246-4F78-B54A-3B29A437BA9C}" type="parTrans" cxnId="{32FBAEE1-C28A-4815-A8DE-96C0887BEFDA}">
      <dgm:prSet/>
      <dgm:spPr/>
      <dgm:t>
        <a:bodyPr/>
        <a:lstStyle/>
        <a:p>
          <a:endParaRPr lang="ru-RU"/>
        </a:p>
      </dgm:t>
    </dgm:pt>
    <dgm:pt modelId="{EE4E1390-AFAA-4678-96BF-DD2F4DCD5634}" type="sibTrans" cxnId="{32FBAEE1-C28A-4815-A8DE-96C0887BEFDA}">
      <dgm:prSet/>
      <dgm:spPr/>
      <dgm:t>
        <a:bodyPr/>
        <a:lstStyle/>
        <a:p>
          <a:endParaRPr lang="ru-RU"/>
        </a:p>
      </dgm:t>
    </dgm:pt>
    <dgm:pt modelId="{A59A5ED3-42D4-4310-BC80-F4BE66B6524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o-RO" sz="1400" b="1" dirty="0" smtClean="0"/>
            <a:t>Susținere în procedurile       </a:t>
          </a:r>
        </a:p>
        <a:p>
          <a:r>
            <a:rPr lang="ro-RO" sz="1400" b="1" dirty="0" smtClean="0"/>
            <a:t>       de export</a:t>
          </a:r>
          <a:endParaRPr lang="ru-RU" sz="1400" b="1" dirty="0"/>
        </a:p>
      </dgm:t>
    </dgm:pt>
    <dgm:pt modelId="{C2C9AF48-9E89-45AE-93F4-3B9A718993CD}" type="parTrans" cxnId="{6323F89F-DFE1-4DD3-A648-E27D67066DF9}">
      <dgm:prSet/>
      <dgm:spPr/>
      <dgm:t>
        <a:bodyPr/>
        <a:lstStyle/>
        <a:p>
          <a:endParaRPr lang="ru-RU"/>
        </a:p>
      </dgm:t>
    </dgm:pt>
    <dgm:pt modelId="{44BED266-E96F-473A-97C3-41294BB781E0}" type="sibTrans" cxnId="{6323F89F-DFE1-4DD3-A648-E27D67066DF9}">
      <dgm:prSet/>
      <dgm:spPr/>
      <dgm:t>
        <a:bodyPr/>
        <a:lstStyle/>
        <a:p>
          <a:endParaRPr lang="ru-RU"/>
        </a:p>
      </dgm:t>
    </dgm:pt>
    <dgm:pt modelId="{1C5B4D36-BC5A-42FA-9137-9D475DF9A167}">
      <dgm:prSet/>
      <dgm:spPr>
        <a:solidFill>
          <a:srgbClr val="0070C0"/>
        </a:solidFill>
      </dgm:spPr>
      <dgm:t>
        <a:bodyPr/>
        <a:lstStyle/>
        <a:p>
          <a:endParaRPr lang="en-US" dirty="0" smtClean="0"/>
        </a:p>
        <a:p>
          <a:r>
            <a:rPr lang="ro-RO" b="1" dirty="0" smtClean="0"/>
            <a:t>Cercetarea piețelor</a:t>
          </a:r>
          <a:endParaRPr lang="ru-RU" b="1" dirty="0"/>
        </a:p>
      </dgm:t>
    </dgm:pt>
    <dgm:pt modelId="{2F69B0E2-2ADC-4557-A752-DAE8E02B4856}" type="parTrans" cxnId="{83C6F5B7-2506-49FA-8410-165391D1CD3C}">
      <dgm:prSet/>
      <dgm:spPr/>
      <dgm:t>
        <a:bodyPr/>
        <a:lstStyle/>
        <a:p>
          <a:endParaRPr lang="ru-RU"/>
        </a:p>
      </dgm:t>
    </dgm:pt>
    <dgm:pt modelId="{162C698E-1EA4-4B02-93F6-93E7E3141DE3}" type="sibTrans" cxnId="{83C6F5B7-2506-49FA-8410-165391D1CD3C}">
      <dgm:prSet/>
      <dgm:spPr/>
      <dgm:t>
        <a:bodyPr/>
        <a:lstStyle/>
        <a:p>
          <a:endParaRPr lang="ru-RU"/>
        </a:p>
      </dgm:t>
    </dgm:pt>
    <dgm:pt modelId="{E0202A50-3610-42B3-81AF-82DF1B8B21D3}">
      <dgm:prSet phldrT="[Текст]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1DE5F7FA-FFF3-4496-BF83-1806C5594D00}" type="parTrans" cxnId="{8D31CDA8-9FCE-4FBB-9749-56048A957E78}">
      <dgm:prSet/>
      <dgm:spPr/>
      <dgm:t>
        <a:bodyPr/>
        <a:lstStyle/>
        <a:p>
          <a:endParaRPr lang="ru-RU"/>
        </a:p>
      </dgm:t>
    </dgm:pt>
    <dgm:pt modelId="{9EECB842-5F8F-49D5-A31D-08D7443F8826}" type="sibTrans" cxnId="{8D31CDA8-9FCE-4FBB-9749-56048A957E78}">
      <dgm:prSet/>
      <dgm:spPr/>
      <dgm:t>
        <a:bodyPr/>
        <a:lstStyle/>
        <a:p>
          <a:endParaRPr lang="ru-RU"/>
        </a:p>
      </dgm:t>
    </dgm:pt>
    <dgm:pt modelId="{CA0116E3-1505-4C9C-89AE-33B4768ACAC9}" type="pres">
      <dgm:prSet presAssocID="{66DB9FFC-9893-4A21-B0B3-CEEEBBC9AC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05567-5F72-43D5-8073-06F7188D6CBA}" type="pres">
      <dgm:prSet presAssocID="{66DB9FFC-9893-4A21-B0B3-CEEEBBC9ACF0}" presName="children" presStyleCnt="0"/>
      <dgm:spPr/>
    </dgm:pt>
    <dgm:pt modelId="{F2B8E0AE-7A1D-4EF3-B431-BBBE74C27182}" type="pres">
      <dgm:prSet presAssocID="{66DB9FFC-9893-4A21-B0B3-CEEEBBC9ACF0}" presName="childPlaceholder" presStyleCnt="0"/>
      <dgm:spPr/>
    </dgm:pt>
    <dgm:pt modelId="{37CE7E57-BFB2-4232-9820-A28CB2958997}" type="pres">
      <dgm:prSet presAssocID="{66DB9FFC-9893-4A21-B0B3-CEEEBBC9ACF0}" presName="circle" presStyleCnt="0"/>
      <dgm:spPr/>
    </dgm:pt>
    <dgm:pt modelId="{5103AF01-B484-4653-A94E-03AED585817F}" type="pres">
      <dgm:prSet presAssocID="{66DB9FFC-9893-4A21-B0B3-CEEEBBC9ACF0}" presName="quadrant1" presStyleLbl="node1" presStyleIdx="0" presStyleCnt="4" custLinFactNeighborX="1008" custLinFactNeighborY="-9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2BD77-C0DF-4323-AB00-E374461CE37A}" type="pres">
      <dgm:prSet presAssocID="{66DB9FFC-9893-4A21-B0B3-CEEEBBC9ACF0}" presName="quadrant2" presStyleLbl="node1" presStyleIdx="1" presStyleCnt="4" custLinFactNeighborX="5795" custLinFactNeighborY="-9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7AC76-6196-4AC5-B4A0-977D8A9F29BE}" type="pres">
      <dgm:prSet presAssocID="{66DB9FFC-9893-4A21-B0B3-CEEEBBC9ACF0}" presName="quadrant3" presStyleLbl="node1" presStyleIdx="2" presStyleCnt="4" custLinFactNeighborX="5795" custLinFactNeighborY="-8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9FDA8-0CD5-40AC-B229-515F23504455}" type="pres">
      <dgm:prSet presAssocID="{66DB9FFC-9893-4A21-B0B3-CEEEBBC9ACF0}" presName="quadrant4" presStyleLbl="node1" presStyleIdx="3" presStyleCnt="4" custLinFactNeighborX="1008" custLinFactNeighborY="-8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CB4C4-6E41-4156-94CC-49A592DF2D3C}" type="pres">
      <dgm:prSet presAssocID="{66DB9FFC-9893-4A21-B0B3-CEEEBBC9ACF0}" presName="quadrantPlaceholder" presStyleCnt="0"/>
      <dgm:spPr/>
    </dgm:pt>
    <dgm:pt modelId="{640A8D00-92B5-4495-AB6F-280B9D07936F}" type="pres">
      <dgm:prSet presAssocID="{66DB9FFC-9893-4A21-B0B3-CEEEBBC9ACF0}" presName="center1" presStyleLbl="fgShp" presStyleIdx="0" presStyleCnt="2"/>
      <dgm:spPr/>
    </dgm:pt>
    <dgm:pt modelId="{0A9D1EF6-E98F-4E5A-BA6C-CAC2FAEE399E}" type="pres">
      <dgm:prSet presAssocID="{66DB9FFC-9893-4A21-B0B3-CEEEBBC9ACF0}" presName="center2" presStyleLbl="fgShp" presStyleIdx="1" presStyleCnt="2"/>
      <dgm:spPr/>
    </dgm:pt>
  </dgm:ptLst>
  <dgm:cxnLst>
    <dgm:cxn modelId="{83C6F5B7-2506-49FA-8410-165391D1CD3C}" srcId="{66DB9FFC-9893-4A21-B0B3-CEEEBBC9ACF0}" destId="{1C5B4D36-BC5A-42FA-9137-9D475DF9A167}" srcOrd="3" destOrd="0" parTransId="{2F69B0E2-2ADC-4557-A752-DAE8E02B4856}" sibTransId="{162C698E-1EA4-4B02-93F6-93E7E3141DE3}"/>
    <dgm:cxn modelId="{6323F89F-DFE1-4DD3-A648-E27D67066DF9}" srcId="{66DB9FFC-9893-4A21-B0B3-CEEEBBC9ACF0}" destId="{A59A5ED3-42D4-4310-BC80-F4BE66B6524F}" srcOrd="1" destOrd="0" parTransId="{C2C9AF48-9E89-45AE-93F4-3B9A718993CD}" sibTransId="{44BED266-E96F-473A-97C3-41294BB781E0}"/>
    <dgm:cxn modelId="{1A538E6D-B91B-42B6-B4EB-5C85119DD07F}" type="presOf" srcId="{66DB9FFC-9893-4A21-B0B3-CEEEBBC9ACF0}" destId="{CA0116E3-1505-4C9C-89AE-33B4768ACAC9}" srcOrd="0" destOrd="0" presId="urn:microsoft.com/office/officeart/2005/8/layout/cycle4"/>
    <dgm:cxn modelId="{405A49D8-002A-4634-BBBD-B08FBAB4BC55}" srcId="{66DB9FFC-9893-4A21-B0B3-CEEEBBC9ACF0}" destId="{3CBCF8BE-CB1E-4F9D-B400-5D566A1F9752}" srcOrd="0" destOrd="0" parTransId="{9FF03B81-C9D3-470C-8ADE-42E529FB58FC}" sibTransId="{9B120406-5233-468F-A717-0223F51D9A94}"/>
    <dgm:cxn modelId="{0E89DE4E-D538-4916-9427-A218BDE9EC89}" type="presOf" srcId="{A59A5ED3-42D4-4310-BC80-F4BE66B6524F}" destId="{B0D2BD77-C0DF-4323-AB00-E374461CE37A}" srcOrd="0" destOrd="0" presId="urn:microsoft.com/office/officeart/2005/8/layout/cycle4"/>
    <dgm:cxn modelId="{32FBAEE1-C28A-4815-A8DE-96C0887BEFDA}" srcId="{66DB9FFC-9893-4A21-B0B3-CEEEBBC9ACF0}" destId="{06FAFA50-FEE7-41E3-8619-8943A71B98BF}" srcOrd="2" destOrd="0" parTransId="{797640F2-E246-4F78-B54A-3B29A437BA9C}" sibTransId="{EE4E1390-AFAA-4678-96BF-DD2F4DCD5634}"/>
    <dgm:cxn modelId="{A5B9C27A-AA69-40DC-8A18-3D749AB18530}" type="presOf" srcId="{06FAFA50-FEE7-41E3-8619-8943A71B98BF}" destId="{E637AC76-6196-4AC5-B4A0-977D8A9F29BE}" srcOrd="0" destOrd="0" presId="urn:microsoft.com/office/officeart/2005/8/layout/cycle4"/>
    <dgm:cxn modelId="{8D31CDA8-9FCE-4FBB-9749-56048A957E78}" srcId="{66DB9FFC-9893-4A21-B0B3-CEEEBBC9ACF0}" destId="{E0202A50-3610-42B3-81AF-82DF1B8B21D3}" srcOrd="4" destOrd="0" parTransId="{1DE5F7FA-FFF3-4496-BF83-1806C5594D00}" sibTransId="{9EECB842-5F8F-49D5-A31D-08D7443F8826}"/>
    <dgm:cxn modelId="{F5882A7D-89BB-4395-BCED-6B9297323B05}" type="presOf" srcId="{3CBCF8BE-CB1E-4F9D-B400-5D566A1F9752}" destId="{5103AF01-B484-4653-A94E-03AED585817F}" srcOrd="0" destOrd="0" presId="urn:microsoft.com/office/officeart/2005/8/layout/cycle4"/>
    <dgm:cxn modelId="{E99FA4C7-3518-4923-8A2A-FB242D80FF5B}" type="presOf" srcId="{1C5B4D36-BC5A-42FA-9137-9D475DF9A167}" destId="{0379FDA8-0CD5-40AC-B229-515F23504455}" srcOrd="0" destOrd="0" presId="urn:microsoft.com/office/officeart/2005/8/layout/cycle4"/>
    <dgm:cxn modelId="{0C8AF311-5FC2-41E7-849C-1676BDA39209}" type="presParOf" srcId="{CA0116E3-1505-4C9C-89AE-33B4768ACAC9}" destId="{1A605567-5F72-43D5-8073-06F7188D6CBA}" srcOrd="0" destOrd="0" presId="urn:microsoft.com/office/officeart/2005/8/layout/cycle4"/>
    <dgm:cxn modelId="{525510A6-A64A-4E2B-89BE-C774B4FFCCAA}" type="presParOf" srcId="{1A605567-5F72-43D5-8073-06F7188D6CBA}" destId="{F2B8E0AE-7A1D-4EF3-B431-BBBE74C27182}" srcOrd="0" destOrd="0" presId="urn:microsoft.com/office/officeart/2005/8/layout/cycle4"/>
    <dgm:cxn modelId="{AC6DF241-A4C2-4CD2-9F66-D86FED8450EB}" type="presParOf" srcId="{CA0116E3-1505-4C9C-89AE-33B4768ACAC9}" destId="{37CE7E57-BFB2-4232-9820-A28CB2958997}" srcOrd="1" destOrd="0" presId="urn:microsoft.com/office/officeart/2005/8/layout/cycle4"/>
    <dgm:cxn modelId="{CAE65FB8-BDA0-4F1C-B018-C2882EE330E0}" type="presParOf" srcId="{37CE7E57-BFB2-4232-9820-A28CB2958997}" destId="{5103AF01-B484-4653-A94E-03AED585817F}" srcOrd="0" destOrd="0" presId="urn:microsoft.com/office/officeart/2005/8/layout/cycle4"/>
    <dgm:cxn modelId="{3EF2158F-393B-4D46-8655-FC053A087338}" type="presParOf" srcId="{37CE7E57-BFB2-4232-9820-A28CB2958997}" destId="{B0D2BD77-C0DF-4323-AB00-E374461CE37A}" srcOrd="1" destOrd="0" presId="urn:microsoft.com/office/officeart/2005/8/layout/cycle4"/>
    <dgm:cxn modelId="{9250B03B-DD4C-436E-9552-429AA803BB18}" type="presParOf" srcId="{37CE7E57-BFB2-4232-9820-A28CB2958997}" destId="{E637AC76-6196-4AC5-B4A0-977D8A9F29BE}" srcOrd="2" destOrd="0" presId="urn:microsoft.com/office/officeart/2005/8/layout/cycle4"/>
    <dgm:cxn modelId="{FC70B7FB-D26E-4EEB-9532-21E809C8F68B}" type="presParOf" srcId="{37CE7E57-BFB2-4232-9820-A28CB2958997}" destId="{0379FDA8-0CD5-40AC-B229-515F23504455}" srcOrd="3" destOrd="0" presId="urn:microsoft.com/office/officeart/2005/8/layout/cycle4"/>
    <dgm:cxn modelId="{E35524ED-47F5-414E-A65E-2C1DD0E00B79}" type="presParOf" srcId="{37CE7E57-BFB2-4232-9820-A28CB2958997}" destId="{946CB4C4-6E41-4156-94CC-49A592DF2D3C}" srcOrd="4" destOrd="0" presId="urn:microsoft.com/office/officeart/2005/8/layout/cycle4"/>
    <dgm:cxn modelId="{4D7D17F8-3263-44F2-A9A8-1330A6221685}" type="presParOf" srcId="{CA0116E3-1505-4C9C-89AE-33B4768ACAC9}" destId="{640A8D00-92B5-4495-AB6F-280B9D07936F}" srcOrd="2" destOrd="0" presId="urn:microsoft.com/office/officeart/2005/8/layout/cycle4"/>
    <dgm:cxn modelId="{74A587E0-707D-4F63-9D6E-37A666225A3F}" type="presParOf" srcId="{CA0116E3-1505-4C9C-89AE-33B4768ACAC9}" destId="{0A9D1EF6-E98F-4E5A-BA6C-CAC2FAEE39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DB9FFC-9893-4A21-B0B3-CEEEBBC9ACF0}" type="doc">
      <dgm:prSet loTypeId="urn:microsoft.com/office/officeart/2005/8/layout/cycle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BCF8BE-CB1E-4F9D-B400-5D566A1F975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o-RO" sz="1600" b="1" dirty="0" smtClean="0">
              <a:solidFill>
                <a:schemeClr val="tx1"/>
              </a:solidFill>
            </a:rPr>
            <a:t>Suport informațional</a:t>
          </a:r>
          <a:endParaRPr lang="ru-RU" sz="1600" b="1" dirty="0">
            <a:solidFill>
              <a:schemeClr val="tx1"/>
            </a:solidFill>
          </a:endParaRPr>
        </a:p>
      </dgm:t>
    </dgm:pt>
    <dgm:pt modelId="{9FF03B81-C9D3-470C-8ADE-42E529FB58FC}" type="parTrans" cxnId="{405A49D8-002A-4634-BBBD-B08FBAB4BC55}">
      <dgm:prSet/>
      <dgm:spPr/>
      <dgm:t>
        <a:bodyPr/>
        <a:lstStyle/>
        <a:p>
          <a:endParaRPr lang="ru-RU"/>
        </a:p>
      </dgm:t>
    </dgm:pt>
    <dgm:pt modelId="{9B120406-5233-468F-A717-0223F51D9A94}" type="sibTrans" cxnId="{405A49D8-002A-4634-BBBD-B08FBAB4BC55}">
      <dgm:prSet/>
      <dgm:spPr/>
      <dgm:t>
        <a:bodyPr/>
        <a:lstStyle/>
        <a:p>
          <a:endParaRPr lang="ru-RU"/>
        </a:p>
      </dgm:t>
    </dgm:pt>
    <dgm:pt modelId="{A59A5ED3-42D4-4310-BC80-F4BE66B6524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Training</a:t>
          </a:r>
          <a:r>
            <a:rPr lang="ro-RO" sz="1400" b="1" dirty="0" smtClean="0">
              <a:solidFill>
                <a:schemeClr val="tx1"/>
              </a:solidFill>
            </a:rPr>
            <a:t>-uri, școlarizări</a:t>
          </a:r>
          <a:endParaRPr lang="en-US" sz="1400" b="1" dirty="0" smtClean="0">
            <a:solidFill>
              <a:schemeClr val="tx1"/>
            </a:solidFill>
          </a:endParaRPr>
        </a:p>
      </dgm:t>
    </dgm:pt>
    <dgm:pt modelId="{C2C9AF48-9E89-45AE-93F4-3B9A718993CD}" type="parTrans" cxnId="{6323F89F-DFE1-4DD3-A648-E27D67066DF9}">
      <dgm:prSet/>
      <dgm:spPr/>
      <dgm:t>
        <a:bodyPr/>
        <a:lstStyle/>
        <a:p>
          <a:endParaRPr lang="ru-RU"/>
        </a:p>
      </dgm:t>
    </dgm:pt>
    <dgm:pt modelId="{44BED266-E96F-473A-97C3-41294BB781E0}" type="sibTrans" cxnId="{6323F89F-DFE1-4DD3-A648-E27D67066DF9}">
      <dgm:prSet/>
      <dgm:spPr/>
      <dgm:t>
        <a:bodyPr/>
        <a:lstStyle/>
        <a:p>
          <a:endParaRPr lang="ru-RU"/>
        </a:p>
      </dgm:t>
    </dgm:pt>
    <dgm:pt modelId="{E0202A50-3610-42B3-81AF-82DF1B8B21D3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</dgm:spPr>
      <dgm:t>
        <a:bodyPr/>
        <a:lstStyle/>
        <a:p>
          <a:endParaRPr lang="en-US" dirty="0" smtClean="0"/>
        </a:p>
        <a:p>
          <a:endParaRPr lang="en-US" dirty="0" smtClean="0"/>
        </a:p>
        <a:p>
          <a:r>
            <a:rPr lang="ro-RO" b="1" dirty="0" smtClean="0">
              <a:solidFill>
                <a:schemeClr val="tx1"/>
              </a:solidFill>
            </a:rPr>
            <a:t>YEBA</a:t>
          </a:r>
          <a:endParaRPr lang="ru-RU" b="1" dirty="0">
            <a:solidFill>
              <a:schemeClr val="tx1"/>
            </a:solidFill>
          </a:endParaRPr>
        </a:p>
      </dgm:t>
    </dgm:pt>
    <dgm:pt modelId="{1DE5F7FA-FFF3-4496-BF83-1806C5594D00}" type="parTrans" cxnId="{8D31CDA8-9FCE-4FBB-9749-56048A957E78}">
      <dgm:prSet/>
      <dgm:spPr/>
      <dgm:t>
        <a:bodyPr/>
        <a:lstStyle/>
        <a:p>
          <a:endParaRPr lang="ru-RU"/>
        </a:p>
      </dgm:t>
    </dgm:pt>
    <dgm:pt modelId="{9EECB842-5F8F-49D5-A31D-08D7443F8826}" type="sibTrans" cxnId="{8D31CDA8-9FCE-4FBB-9749-56048A957E78}">
      <dgm:prSet/>
      <dgm:spPr/>
      <dgm:t>
        <a:bodyPr/>
        <a:lstStyle/>
        <a:p>
          <a:endParaRPr lang="ru-RU"/>
        </a:p>
      </dgm:t>
    </dgm:pt>
    <dgm:pt modelId="{B30FF483-F2BF-4125-848F-D5C29244577C}">
      <dgm:prSet phldrT="[Текст]"/>
      <dgm:spPr>
        <a:solidFill>
          <a:srgbClr val="FFC000"/>
        </a:solidFill>
      </dgm:spPr>
      <dgm:t>
        <a:bodyPr/>
        <a:lstStyle/>
        <a:p>
          <a:endParaRPr lang="en-US" dirty="0" smtClean="0"/>
        </a:p>
        <a:p>
          <a:endParaRPr lang="en-US" dirty="0" smtClean="0"/>
        </a:p>
        <a:p>
          <a:r>
            <a:rPr lang="ro-RO" b="1" dirty="0" smtClean="0">
              <a:solidFill>
                <a:schemeClr val="tx1"/>
              </a:solidFill>
            </a:rPr>
            <a:t>Consultanță</a:t>
          </a:r>
          <a:endParaRPr lang="en-US" b="1" dirty="0" smtClean="0">
            <a:solidFill>
              <a:schemeClr val="tx1"/>
            </a:solidFill>
          </a:endParaRPr>
        </a:p>
      </dgm:t>
    </dgm:pt>
    <dgm:pt modelId="{3574631C-0FFA-42A4-AB64-41346A276EBF}" type="parTrans" cxnId="{6F610185-A554-476F-BE88-6F7AB0E930C7}">
      <dgm:prSet/>
      <dgm:spPr/>
      <dgm:t>
        <a:bodyPr/>
        <a:lstStyle/>
        <a:p>
          <a:endParaRPr lang="ru-RU"/>
        </a:p>
      </dgm:t>
    </dgm:pt>
    <dgm:pt modelId="{A294EE9F-FAEE-4573-8E92-AA2CF71CDD56}" type="sibTrans" cxnId="{6F610185-A554-476F-BE88-6F7AB0E930C7}">
      <dgm:prSet/>
      <dgm:spPr/>
      <dgm:t>
        <a:bodyPr/>
        <a:lstStyle/>
        <a:p>
          <a:endParaRPr lang="ru-RU"/>
        </a:p>
      </dgm:t>
    </dgm:pt>
    <dgm:pt modelId="{CA0116E3-1505-4C9C-89AE-33B4768ACAC9}" type="pres">
      <dgm:prSet presAssocID="{66DB9FFC-9893-4A21-B0B3-CEEEBBC9AC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05567-5F72-43D5-8073-06F7188D6CBA}" type="pres">
      <dgm:prSet presAssocID="{66DB9FFC-9893-4A21-B0B3-CEEEBBC9ACF0}" presName="children" presStyleCnt="0"/>
      <dgm:spPr/>
    </dgm:pt>
    <dgm:pt modelId="{F2B8E0AE-7A1D-4EF3-B431-BBBE74C27182}" type="pres">
      <dgm:prSet presAssocID="{66DB9FFC-9893-4A21-B0B3-CEEEBBC9ACF0}" presName="childPlaceholder" presStyleCnt="0"/>
      <dgm:spPr/>
    </dgm:pt>
    <dgm:pt modelId="{37CE7E57-BFB2-4232-9820-A28CB2958997}" type="pres">
      <dgm:prSet presAssocID="{66DB9FFC-9893-4A21-B0B3-CEEEBBC9ACF0}" presName="circle" presStyleCnt="0"/>
      <dgm:spPr/>
    </dgm:pt>
    <dgm:pt modelId="{5103AF01-B484-4653-A94E-03AED585817F}" type="pres">
      <dgm:prSet presAssocID="{66DB9FFC-9893-4A21-B0B3-CEEEBBC9ACF0}" presName="quadrant1" presStyleLbl="node1" presStyleIdx="0" presStyleCnt="4" custLinFactNeighborX="1008" custLinFactNeighborY="-9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2BD77-C0DF-4323-AB00-E374461CE37A}" type="pres">
      <dgm:prSet presAssocID="{66DB9FFC-9893-4A21-B0B3-CEEEBBC9ACF0}" presName="quadrant2" presStyleLbl="node1" presStyleIdx="1" presStyleCnt="4" custLinFactNeighborX="5795" custLinFactNeighborY="-9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7AC76-6196-4AC5-B4A0-977D8A9F29BE}" type="pres">
      <dgm:prSet presAssocID="{66DB9FFC-9893-4A21-B0B3-CEEEBBC9ACF0}" presName="quadrant3" presStyleLbl="node1" presStyleIdx="2" presStyleCnt="4" custLinFactNeighborX="5795" custLinFactNeighborY="-4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9FDA8-0CD5-40AC-B229-515F23504455}" type="pres">
      <dgm:prSet presAssocID="{66DB9FFC-9893-4A21-B0B3-CEEEBBC9ACF0}" presName="quadrant4" presStyleLbl="node1" presStyleIdx="3" presStyleCnt="4" custLinFactNeighborX="1008" custLinFactNeighborY="-4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CB4C4-6E41-4156-94CC-49A592DF2D3C}" type="pres">
      <dgm:prSet presAssocID="{66DB9FFC-9893-4A21-B0B3-CEEEBBC9ACF0}" presName="quadrantPlaceholder" presStyleCnt="0"/>
      <dgm:spPr/>
    </dgm:pt>
    <dgm:pt modelId="{640A8D00-92B5-4495-AB6F-280B9D07936F}" type="pres">
      <dgm:prSet presAssocID="{66DB9FFC-9893-4A21-B0B3-CEEEBBC9ACF0}" presName="center1" presStyleLbl="fgShp" presStyleIdx="0" presStyleCnt="2"/>
      <dgm:spPr/>
    </dgm:pt>
    <dgm:pt modelId="{0A9D1EF6-E98F-4E5A-BA6C-CAC2FAEE399E}" type="pres">
      <dgm:prSet presAssocID="{66DB9FFC-9893-4A21-B0B3-CEEEBBC9ACF0}" presName="center2" presStyleLbl="fgShp" presStyleIdx="1" presStyleCnt="2"/>
      <dgm:spPr/>
    </dgm:pt>
  </dgm:ptLst>
  <dgm:cxnLst>
    <dgm:cxn modelId="{6F610185-A554-476F-BE88-6F7AB0E930C7}" srcId="{66DB9FFC-9893-4A21-B0B3-CEEEBBC9ACF0}" destId="{B30FF483-F2BF-4125-848F-D5C29244577C}" srcOrd="2" destOrd="0" parTransId="{3574631C-0FFA-42A4-AB64-41346A276EBF}" sibTransId="{A294EE9F-FAEE-4573-8E92-AA2CF71CDD56}"/>
    <dgm:cxn modelId="{6323F89F-DFE1-4DD3-A648-E27D67066DF9}" srcId="{66DB9FFC-9893-4A21-B0B3-CEEEBBC9ACF0}" destId="{A59A5ED3-42D4-4310-BC80-F4BE66B6524F}" srcOrd="1" destOrd="0" parTransId="{C2C9AF48-9E89-45AE-93F4-3B9A718993CD}" sibTransId="{44BED266-E96F-473A-97C3-41294BB781E0}"/>
    <dgm:cxn modelId="{B4C5E755-E3F5-40FD-AF1F-8C8D18B3C4B7}" type="presOf" srcId="{E0202A50-3610-42B3-81AF-82DF1B8B21D3}" destId="{0379FDA8-0CD5-40AC-B229-515F23504455}" srcOrd="0" destOrd="0" presId="urn:microsoft.com/office/officeart/2005/8/layout/cycle4"/>
    <dgm:cxn modelId="{628C0487-0600-48D2-91D3-41822BFDBCE4}" type="presOf" srcId="{B30FF483-F2BF-4125-848F-D5C29244577C}" destId="{E637AC76-6196-4AC5-B4A0-977D8A9F29BE}" srcOrd="0" destOrd="0" presId="urn:microsoft.com/office/officeart/2005/8/layout/cycle4"/>
    <dgm:cxn modelId="{405A49D8-002A-4634-BBBD-B08FBAB4BC55}" srcId="{66DB9FFC-9893-4A21-B0B3-CEEEBBC9ACF0}" destId="{3CBCF8BE-CB1E-4F9D-B400-5D566A1F9752}" srcOrd="0" destOrd="0" parTransId="{9FF03B81-C9D3-470C-8ADE-42E529FB58FC}" sibTransId="{9B120406-5233-468F-A717-0223F51D9A94}"/>
    <dgm:cxn modelId="{53180192-E1C3-4930-B835-20742DAFD3D8}" type="presOf" srcId="{3CBCF8BE-CB1E-4F9D-B400-5D566A1F9752}" destId="{5103AF01-B484-4653-A94E-03AED585817F}" srcOrd="0" destOrd="0" presId="urn:microsoft.com/office/officeart/2005/8/layout/cycle4"/>
    <dgm:cxn modelId="{26CE5FA1-8E93-4D08-AD3D-4E3A15D0D056}" type="presOf" srcId="{66DB9FFC-9893-4A21-B0B3-CEEEBBC9ACF0}" destId="{CA0116E3-1505-4C9C-89AE-33B4768ACAC9}" srcOrd="0" destOrd="0" presId="urn:microsoft.com/office/officeart/2005/8/layout/cycle4"/>
    <dgm:cxn modelId="{8D31CDA8-9FCE-4FBB-9749-56048A957E78}" srcId="{66DB9FFC-9893-4A21-B0B3-CEEEBBC9ACF0}" destId="{E0202A50-3610-42B3-81AF-82DF1B8B21D3}" srcOrd="3" destOrd="0" parTransId="{1DE5F7FA-FFF3-4496-BF83-1806C5594D00}" sibTransId="{9EECB842-5F8F-49D5-A31D-08D7443F8826}"/>
    <dgm:cxn modelId="{D378ACFA-CE99-491D-A909-3425F789C1E4}" type="presOf" srcId="{A59A5ED3-42D4-4310-BC80-F4BE66B6524F}" destId="{B0D2BD77-C0DF-4323-AB00-E374461CE37A}" srcOrd="0" destOrd="0" presId="urn:microsoft.com/office/officeart/2005/8/layout/cycle4"/>
    <dgm:cxn modelId="{057E228F-80E5-4054-BAD5-5007EC240241}" type="presParOf" srcId="{CA0116E3-1505-4C9C-89AE-33B4768ACAC9}" destId="{1A605567-5F72-43D5-8073-06F7188D6CBA}" srcOrd="0" destOrd="0" presId="urn:microsoft.com/office/officeart/2005/8/layout/cycle4"/>
    <dgm:cxn modelId="{68EA4734-2456-420F-839C-90BBCEDDAA39}" type="presParOf" srcId="{1A605567-5F72-43D5-8073-06F7188D6CBA}" destId="{F2B8E0AE-7A1D-4EF3-B431-BBBE74C27182}" srcOrd="0" destOrd="0" presId="urn:microsoft.com/office/officeart/2005/8/layout/cycle4"/>
    <dgm:cxn modelId="{DC2E8BC2-49D8-4B9E-BB6D-F9FB35D413DA}" type="presParOf" srcId="{CA0116E3-1505-4C9C-89AE-33B4768ACAC9}" destId="{37CE7E57-BFB2-4232-9820-A28CB2958997}" srcOrd="1" destOrd="0" presId="urn:microsoft.com/office/officeart/2005/8/layout/cycle4"/>
    <dgm:cxn modelId="{82363771-76FC-47B7-A501-83D7095190D1}" type="presParOf" srcId="{37CE7E57-BFB2-4232-9820-A28CB2958997}" destId="{5103AF01-B484-4653-A94E-03AED585817F}" srcOrd="0" destOrd="0" presId="urn:microsoft.com/office/officeart/2005/8/layout/cycle4"/>
    <dgm:cxn modelId="{6408DEEA-C44C-41A5-9AF6-4428E88117C5}" type="presParOf" srcId="{37CE7E57-BFB2-4232-9820-A28CB2958997}" destId="{B0D2BD77-C0DF-4323-AB00-E374461CE37A}" srcOrd="1" destOrd="0" presId="urn:microsoft.com/office/officeart/2005/8/layout/cycle4"/>
    <dgm:cxn modelId="{706AD879-2F68-4D6A-B5E3-8D8027A8AB88}" type="presParOf" srcId="{37CE7E57-BFB2-4232-9820-A28CB2958997}" destId="{E637AC76-6196-4AC5-B4A0-977D8A9F29BE}" srcOrd="2" destOrd="0" presId="urn:microsoft.com/office/officeart/2005/8/layout/cycle4"/>
    <dgm:cxn modelId="{01287628-2C4D-473C-9279-791CEC83F1AF}" type="presParOf" srcId="{37CE7E57-BFB2-4232-9820-A28CB2958997}" destId="{0379FDA8-0CD5-40AC-B229-515F23504455}" srcOrd="3" destOrd="0" presId="urn:microsoft.com/office/officeart/2005/8/layout/cycle4"/>
    <dgm:cxn modelId="{839A9A14-1461-4873-BB74-1C73B75EAA26}" type="presParOf" srcId="{37CE7E57-BFB2-4232-9820-A28CB2958997}" destId="{946CB4C4-6E41-4156-94CC-49A592DF2D3C}" srcOrd="4" destOrd="0" presId="urn:microsoft.com/office/officeart/2005/8/layout/cycle4"/>
    <dgm:cxn modelId="{6AC143E2-0F51-4E8D-9DFF-4B268BFC90D0}" type="presParOf" srcId="{CA0116E3-1505-4C9C-89AE-33B4768ACAC9}" destId="{640A8D00-92B5-4495-AB6F-280B9D07936F}" srcOrd="2" destOrd="0" presId="urn:microsoft.com/office/officeart/2005/8/layout/cycle4"/>
    <dgm:cxn modelId="{2301376F-2738-46A3-879B-0D97CEEF2A39}" type="presParOf" srcId="{CA0116E3-1505-4C9C-89AE-33B4768ACAC9}" destId="{0A9D1EF6-E98F-4E5A-BA6C-CAC2FAEE39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D6A6C-583C-443A-9CFE-9D03A8144A07}">
      <dsp:nvSpPr>
        <dsp:cNvPr id="0" name=""/>
        <dsp:cNvSpPr/>
      </dsp:nvSpPr>
      <dsp:spPr>
        <a:xfrm>
          <a:off x="2551281" y="8"/>
          <a:ext cx="2462465" cy="246246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Lobby and Advocacy</a:t>
          </a:r>
          <a:endParaRPr lang="ru-RU" sz="2200" b="1" kern="1200" dirty="0"/>
        </a:p>
      </dsp:txBody>
      <dsp:txXfrm>
        <a:off x="2879610" y="430939"/>
        <a:ext cx="1805807" cy="1108109"/>
      </dsp:txXfrm>
    </dsp:sp>
    <dsp:sp modelId="{5D780E97-5D6D-4E07-9D20-8E97F4979781}">
      <dsp:nvSpPr>
        <dsp:cNvPr id="0" name=""/>
        <dsp:cNvSpPr/>
      </dsp:nvSpPr>
      <dsp:spPr>
        <a:xfrm>
          <a:off x="3659694" y="1348478"/>
          <a:ext cx="2462465" cy="246246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dirty="0" smtClean="0">
              <a:solidFill>
                <a:schemeClr val="tx1"/>
              </a:solidFill>
            </a:rPr>
            <a:t>Susținerea afacerilor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412798" y="1984615"/>
        <a:ext cx="1477479" cy="1354355"/>
      </dsp:txXfrm>
    </dsp:sp>
    <dsp:sp modelId="{68985B14-F8DE-4E62-8432-AFAE1764E095}">
      <dsp:nvSpPr>
        <dsp:cNvPr id="0" name=""/>
        <dsp:cNvSpPr/>
      </dsp:nvSpPr>
      <dsp:spPr>
        <a:xfrm>
          <a:off x="1692562" y="1368153"/>
          <a:ext cx="2462465" cy="246246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dirty="0" smtClean="0"/>
            <a:t>Promovarea businessului</a:t>
          </a:r>
          <a:endParaRPr lang="ru-RU" sz="2200" b="1" kern="1200" dirty="0"/>
        </a:p>
      </dsp:txBody>
      <dsp:txXfrm>
        <a:off x="1924444" y="2004290"/>
        <a:ext cx="1477479" cy="13543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3AF01-B484-4653-A94E-03AED585817F}">
      <dsp:nvSpPr>
        <dsp:cNvPr id="0" name=""/>
        <dsp:cNvSpPr/>
      </dsp:nvSpPr>
      <dsp:spPr>
        <a:xfrm>
          <a:off x="2232241" y="216021"/>
          <a:ext cx="1777079" cy="1777079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Planforma de dialog public/privat</a:t>
          </a:r>
          <a:endParaRPr lang="ru-RU" sz="1400" b="1" kern="1200" dirty="0"/>
        </a:p>
      </dsp:txBody>
      <dsp:txXfrm>
        <a:off x="2232241" y="216021"/>
        <a:ext cx="1777079" cy="1777079"/>
      </dsp:txXfrm>
    </dsp:sp>
    <dsp:sp modelId="{B0D2BD77-C0DF-4323-AB00-E374461CE37A}">
      <dsp:nvSpPr>
        <dsp:cNvPr id="0" name=""/>
        <dsp:cNvSpPr/>
      </dsp:nvSpPr>
      <dsp:spPr>
        <a:xfrm rot="5400000">
          <a:off x="4104464" y="216021"/>
          <a:ext cx="1777079" cy="1777079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Promovarea inițiativelor legislative</a:t>
          </a:r>
          <a:endParaRPr lang="ru-RU" sz="1400" b="1" kern="1200" dirty="0"/>
        </a:p>
      </dsp:txBody>
      <dsp:txXfrm rot="5400000">
        <a:off x="4104464" y="216021"/>
        <a:ext cx="1777079" cy="1777079"/>
      </dsp:txXfrm>
    </dsp:sp>
    <dsp:sp modelId="{E637AC76-6196-4AC5-B4A0-977D8A9F29BE}">
      <dsp:nvSpPr>
        <dsp:cNvPr id="0" name=""/>
        <dsp:cNvSpPr/>
      </dsp:nvSpPr>
      <dsp:spPr>
        <a:xfrm rot="10800000">
          <a:off x="4104464" y="2088226"/>
          <a:ext cx="1777079" cy="1777079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      </a:t>
          </a:r>
          <a:r>
            <a:rPr lang="ro-RO" sz="1400" b="1" kern="1200" dirty="0" smtClean="0"/>
            <a:t>Evenimente</a:t>
          </a:r>
          <a:r>
            <a:rPr lang="en-US" sz="1400" b="1" kern="1200" dirty="0" smtClean="0"/>
            <a:t>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Workshop</a:t>
          </a:r>
          <a:r>
            <a:rPr lang="ro-RO" sz="1400" b="1" kern="1200" dirty="0" smtClean="0"/>
            <a:t>-uri</a:t>
          </a:r>
          <a:endParaRPr lang="ru-RU" sz="1400" b="1" kern="1200" dirty="0"/>
        </a:p>
      </dsp:txBody>
      <dsp:txXfrm rot="10800000">
        <a:off x="4104464" y="2088226"/>
        <a:ext cx="1777079" cy="1777079"/>
      </dsp:txXfrm>
    </dsp:sp>
    <dsp:sp modelId="{0379FDA8-0CD5-40AC-B229-515F23504455}">
      <dsp:nvSpPr>
        <dsp:cNvPr id="0" name=""/>
        <dsp:cNvSpPr/>
      </dsp:nvSpPr>
      <dsp:spPr>
        <a:xfrm rot="16200000">
          <a:off x="2232241" y="2088226"/>
          <a:ext cx="1777079" cy="1777079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Lansarea inițiativelor legislative noi</a:t>
          </a:r>
          <a:endParaRPr lang="ru-RU" sz="1400" b="1" kern="1200" dirty="0"/>
        </a:p>
      </dsp:txBody>
      <dsp:txXfrm rot="16200000">
        <a:off x="2232241" y="2088226"/>
        <a:ext cx="1777079" cy="1777079"/>
      </dsp:txXfrm>
    </dsp:sp>
    <dsp:sp modelId="{640A8D00-92B5-4495-AB6F-280B9D07936F}">
      <dsp:nvSpPr>
        <dsp:cNvPr id="0" name=""/>
        <dsp:cNvSpPr/>
      </dsp:nvSpPr>
      <dsp:spPr>
        <a:xfrm>
          <a:off x="3816424" y="1728195"/>
          <a:ext cx="613564" cy="533534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1EF6-E98F-4E5A-BA6C-CAC2FAEE399E}">
      <dsp:nvSpPr>
        <dsp:cNvPr id="0" name=""/>
        <dsp:cNvSpPr/>
      </dsp:nvSpPr>
      <dsp:spPr>
        <a:xfrm rot="10800000">
          <a:off x="3797673" y="1887890"/>
          <a:ext cx="613564" cy="533534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A9E238-FAFE-4815-A7CC-919DC27A2AD1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Energetic</a:t>
          </a:r>
          <a:endParaRPr lang="ru-RU" sz="1700" kern="1200" dirty="0"/>
        </a:p>
      </dsp:txBody>
      <dsp:txXfrm>
        <a:off x="2844800" y="1828800"/>
        <a:ext cx="2235200" cy="2235200"/>
      </dsp:txXfrm>
    </dsp:sp>
    <dsp:sp modelId="{65D80C7C-C46B-4B9D-B640-ACE0A0B958CE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Agro-</a:t>
          </a:r>
          <a:endParaRPr lang="ru-RU" sz="1700" kern="1200" dirty="0"/>
        </a:p>
      </dsp:txBody>
      <dsp:txXfrm>
        <a:off x="1544320" y="1300480"/>
        <a:ext cx="1625600" cy="1625600"/>
      </dsp:txXfrm>
    </dsp:sp>
    <dsp:sp modelId="{F65CEFFD-0D01-422C-94BB-A23DE705D6F6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Activitate fiscală și vamală</a:t>
          </a:r>
          <a:r>
            <a:rPr lang="ru-RU" sz="1700" kern="1200" dirty="0" smtClean="0"/>
            <a:t> </a:t>
          </a:r>
          <a:r>
            <a:rPr lang="en-US" sz="1700" kern="1200" dirty="0" smtClean="0"/>
            <a:t> </a:t>
          </a:r>
          <a:endParaRPr lang="ru-RU" sz="1700" kern="1200" dirty="0"/>
        </a:p>
      </dsp:txBody>
      <dsp:txXfrm>
        <a:off x="2804160" y="528320"/>
        <a:ext cx="894080" cy="894080"/>
      </dsp:txXfrm>
    </dsp:sp>
    <dsp:sp modelId="{1263B80A-0BEA-4B23-980E-10A312672CCE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06917-8319-4EF2-9CE2-BFDABD923F51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E10CE-62DD-4742-AA64-6F9B1D3C8B28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3AF01-B484-4653-A94E-03AED585817F}">
      <dsp:nvSpPr>
        <dsp:cNvPr id="0" name=""/>
        <dsp:cNvSpPr/>
      </dsp:nvSpPr>
      <dsp:spPr>
        <a:xfrm>
          <a:off x="2304248" y="72006"/>
          <a:ext cx="1777079" cy="1777079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B2B</a:t>
          </a:r>
          <a:endParaRPr lang="ru-RU" sz="1400" b="1" kern="1200" dirty="0"/>
        </a:p>
      </dsp:txBody>
      <dsp:txXfrm>
        <a:off x="2304248" y="72006"/>
        <a:ext cx="1777079" cy="1777079"/>
      </dsp:txXfrm>
    </dsp:sp>
    <dsp:sp modelId="{B0D2BD77-C0DF-4323-AB00-E374461CE37A}">
      <dsp:nvSpPr>
        <dsp:cNvPr id="0" name=""/>
        <dsp:cNvSpPr/>
      </dsp:nvSpPr>
      <dsp:spPr>
        <a:xfrm rot="5400000">
          <a:off x="4248478" y="72006"/>
          <a:ext cx="1777079" cy="1777079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Susținere în procedurile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       de export</a:t>
          </a:r>
          <a:endParaRPr lang="ru-RU" sz="1400" b="1" kern="1200" dirty="0"/>
        </a:p>
      </dsp:txBody>
      <dsp:txXfrm rot="5400000">
        <a:off x="4248478" y="72006"/>
        <a:ext cx="1777079" cy="1777079"/>
      </dsp:txXfrm>
    </dsp:sp>
    <dsp:sp modelId="{E637AC76-6196-4AC5-B4A0-977D8A9F29BE}">
      <dsp:nvSpPr>
        <dsp:cNvPr id="0" name=""/>
        <dsp:cNvSpPr/>
      </dsp:nvSpPr>
      <dsp:spPr>
        <a:xfrm rot="10800000">
          <a:off x="4248478" y="1944211"/>
          <a:ext cx="1777079" cy="1777079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Matchmaking</a:t>
          </a:r>
          <a:endParaRPr lang="ru-RU" sz="1400" b="1" kern="1200" dirty="0"/>
        </a:p>
      </dsp:txBody>
      <dsp:txXfrm rot="10800000">
        <a:off x="4248478" y="1944211"/>
        <a:ext cx="1777079" cy="1777079"/>
      </dsp:txXfrm>
    </dsp:sp>
    <dsp:sp modelId="{0379FDA8-0CD5-40AC-B229-515F23504455}">
      <dsp:nvSpPr>
        <dsp:cNvPr id="0" name=""/>
        <dsp:cNvSpPr/>
      </dsp:nvSpPr>
      <dsp:spPr>
        <a:xfrm rot="16200000">
          <a:off x="2304248" y="1944211"/>
          <a:ext cx="1777079" cy="1777079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Cercetarea piețelor</a:t>
          </a:r>
          <a:endParaRPr lang="ru-RU" sz="1400" b="1" kern="1200" dirty="0"/>
        </a:p>
      </dsp:txBody>
      <dsp:txXfrm rot="16200000">
        <a:off x="2304248" y="1944211"/>
        <a:ext cx="1777079" cy="1777079"/>
      </dsp:txXfrm>
    </dsp:sp>
    <dsp:sp modelId="{640A8D00-92B5-4495-AB6F-280B9D07936F}">
      <dsp:nvSpPr>
        <dsp:cNvPr id="0" name=""/>
        <dsp:cNvSpPr/>
      </dsp:nvSpPr>
      <dsp:spPr>
        <a:xfrm>
          <a:off x="3797673" y="1682684"/>
          <a:ext cx="613564" cy="533534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1EF6-E98F-4E5A-BA6C-CAC2FAEE399E}">
      <dsp:nvSpPr>
        <dsp:cNvPr id="0" name=""/>
        <dsp:cNvSpPr/>
      </dsp:nvSpPr>
      <dsp:spPr>
        <a:xfrm rot="10800000">
          <a:off x="3797673" y="1887890"/>
          <a:ext cx="613564" cy="533534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3AF01-B484-4653-A94E-03AED585817F}">
      <dsp:nvSpPr>
        <dsp:cNvPr id="0" name=""/>
        <dsp:cNvSpPr/>
      </dsp:nvSpPr>
      <dsp:spPr>
        <a:xfrm>
          <a:off x="2304248" y="72006"/>
          <a:ext cx="1777079" cy="1777079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chemeClr val="tx1"/>
              </a:solidFill>
            </a:rPr>
            <a:t>Suport informațional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304248" y="72006"/>
        <a:ext cx="1777079" cy="1777079"/>
      </dsp:txXfrm>
    </dsp:sp>
    <dsp:sp modelId="{B0D2BD77-C0DF-4323-AB00-E374461CE37A}">
      <dsp:nvSpPr>
        <dsp:cNvPr id="0" name=""/>
        <dsp:cNvSpPr/>
      </dsp:nvSpPr>
      <dsp:spPr>
        <a:xfrm rot="5400000">
          <a:off x="4248478" y="72006"/>
          <a:ext cx="1777079" cy="1777079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Training</a:t>
          </a:r>
          <a:r>
            <a:rPr lang="ro-RO" sz="1400" b="1" kern="1200" dirty="0" smtClean="0">
              <a:solidFill>
                <a:schemeClr val="tx1"/>
              </a:solidFill>
            </a:rPr>
            <a:t>-uri, școlarizări</a:t>
          </a:r>
          <a:endParaRPr lang="en-US" sz="1400" b="1" kern="1200" dirty="0" smtClean="0">
            <a:solidFill>
              <a:schemeClr val="tx1"/>
            </a:solidFill>
          </a:endParaRPr>
        </a:p>
      </dsp:txBody>
      <dsp:txXfrm rot="5400000">
        <a:off x="4248478" y="72006"/>
        <a:ext cx="1777079" cy="1777079"/>
      </dsp:txXfrm>
    </dsp:sp>
    <dsp:sp modelId="{E637AC76-6196-4AC5-B4A0-977D8A9F29BE}">
      <dsp:nvSpPr>
        <dsp:cNvPr id="0" name=""/>
        <dsp:cNvSpPr/>
      </dsp:nvSpPr>
      <dsp:spPr>
        <a:xfrm rot="10800000">
          <a:off x="4248478" y="2016219"/>
          <a:ext cx="1777079" cy="1777079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chemeClr val="tx1"/>
              </a:solidFill>
            </a:rPr>
            <a:t>Consultanță</a:t>
          </a:r>
          <a:endParaRPr lang="en-US" sz="1600" b="1" kern="1200" dirty="0" smtClean="0">
            <a:solidFill>
              <a:schemeClr val="tx1"/>
            </a:solidFill>
          </a:endParaRPr>
        </a:p>
      </dsp:txBody>
      <dsp:txXfrm rot="10800000">
        <a:off x="4248478" y="2016219"/>
        <a:ext cx="1777079" cy="1777079"/>
      </dsp:txXfrm>
    </dsp:sp>
    <dsp:sp modelId="{0379FDA8-0CD5-40AC-B229-515F23504455}">
      <dsp:nvSpPr>
        <dsp:cNvPr id="0" name=""/>
        <dsp:cNvSpPr/>
      </dsp:nvSpPr>
      <dsp:spPr>
        <a:xfrm rot="16200000">
          <a:off x="2304248" y="2016219"/>
          <a:ext cx="1777079" cy="1777079"/>
        </a:xfrm>
        <a:prstGeom prst="pieWedge">
          <a:avLst/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chemeClr val="tx1"/>
              </a:solidFill>
            </a:rPr>
            <a:t>YEBA</a:t>
          </a:r>
          <a:endParaRPr lang="ru-RU" sz="1600" b="1" kern="1200" dirty="0">
            <a:solidFill>
              <a:schemeClr val="tx1"/>
            </a:solidFill>
          </a:endParaRPr>
        </a:p>
      </dsp:txBody>
      <dsp:txXfrm rot="16200000">
        <a:off x="2304248" y="2016219"/>
        <a:ext cx="1777079" cy="1777079"/>
      </dsp:txXfrm>
    </dsp:sp>
    <dsp:sp modelId="{640A8D00-92B5-4495-AB6F-280B9D07936F}">
      <dsp:nvSpPr>
        <dsp:cNvPr id="0" name=""/>
        <dsp:cNvSpPr/>
      </dsp:nvSpPr>
      <dsp:spPr>
        <a:xfrm>
          <a:off x="3797673" y="1682684"/>
          <a:ext cx="613564" cy="533534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1EF6-E98F-4E5A-BA6C-CAC2FAEE399E}">
      <dsp:nvSpPr>
        <dsp:cNvPr id="0" name=""/>
        <dsp:cNvSpPr/>
      </dsp:nvSpPr>
      <dsp:spPr>
        <a:xfrm rot="10800000">
          <a:off x="3797673" y="1887890"/>
          <a:ext cx="613564" cy="533534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mago-work\imago-work\Asociatia_Businessului_European\Raport_anual_2011\ppt_layout\ppt_layout_pag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47864" y="900000"/>
            <a:ext cx="3960440" cy="1088839"/>
          </a:xfrm>
        </p:spPr>
        <p:txBody>
          <a:bodyPr lIns="0" tIns="0" rIns="0" bIns="0" anchor="t" anchorCtr="0">
            <a:normAutofit/>
          </a:bodyPr>
          <a:lstStyle>
            <a:lvl1pPr algn="r">
              <a:defRPr sz="3000" b="1">
                <a:solidFill>
                  <a:srgbClr val="0076B2"/>
                </a:solidFill>
              </a:defRPr>
            </a:lvl1pPr>
          </a:lstStyle>
          <a:p>
            <a:r>
              <a:rPr lang="en-US" dirty="0" err="1" smtClean="0"/>
              <a:t>Titlul</a:t>
            </a:r>
            <a:r>
              <a:rPr lang="en-US" dirty="0" smtClean="0"/>
              <a:t> pre</a:t>
            </a:r>
            <a:r>
              <a:rPr lang="ro-RO" dirty="0" smtClean="0"/>
              <a:t>zentării</a:t>
            </a:r>
            <a:br>
              <a:rPr lang="ro-RO" dirty="0" smtClean="0"/>
            </a:br>
            <a:r>
              <a:rPr lang="ro-RO" dirty="0" smtClean="0"/>
              <a:t>Subtitlu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7EB-6BC8-42D4-91AD-23454DF5676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7EB-6BC8-42D4-91AD-23454DF5676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Imago-work\imago-work\Asociatia_Businessului_European\Raport_anual_2011\ppt_layout\ppt_layout_pag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836712"/>
            <a:ext cx="6300312" cy="504056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340000"/>
            <a:ext cx="7632848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100" b="1">
                <a:solidFill>
                  <a:srgbClr val="0076B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3608" y="3060000"/>
            <a:ext cx="7632848" cy="2817272"/>
          </a:xfrm>
        </p:spPr>
        <p:txBody>
          <a:bodyPr lIns="0" tIns="0" rIns="0" bIns="0"/>
          <a:lstStyle>
            <a:lvl1pPr>
              <a:defRPr sz="1600">
                <a:solidFill>
                  <a:srgbClr val="636467"/>
                </a:solidFill>
              </a:defRPr>
            </a:lvl1pPr>
            <a:lvl2pPr>
              <a:defRPr sz="1400">
                <a:solidFill>
                  <a:srgbClr val="636467"/>
                </a:solidFill>
              </a:defRPr>
            </a:lvl2pPr>
            <a:lvl3pPr>
              <a:defRPr sz="1200">
                <a:solidFill>
                  <a:srgbClr val="636467"/>
                </a:solidFill>
              </a:defRPr>
            </a:lvl3pPr>
            <a:lvl4pPr>
              <a:defRPr sz="1100">
                <a:solidFill>
                  <a:srgbClr val="636467"/>
                </a:solidFill>
              </a:defRPr>
            </a:lvl4pPr>
            <a:lvl5pPr>
              <a:defRPr sz="1000">
                <a:solidFill>
                  <a:srgbClr val="63646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7EB-6BC8-42D4-91AD-23454DF5676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7EB-6BC8-42D4-91AD-23454DF5676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7EB-6BC8-42D4-91AD-23454DF5676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7EB-6BC8-42D4-91AD-23454DF5676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7EB-6BC8-42D4-91AD-23454DF5676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7EB-6BC8-42D4-91AD-23454DF5676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F7EB-6BC8-42D4-91AD-23454DF5676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8EBFA-BD16-4E5B-BCEC-929A37129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lesea.ghedrovici@eba.m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0000"/>
            <a:ext cx="6696744" cy="1600306"/>
          </a:xfrm>
        </p:spPr>
        <p:txBody>
          <a:bodyPr>
            <a:normAutofit/>
          </a:bodyPr>
          <a:lstStyle/>
          <a:p>
            <a:r>
              <a:rPr lang="ro-RO" sz="3200" dirty="0" smtClean="0"/>
              <a:t>Rolul și importanța asociațiilor de business în procesul de promovare a afacerilor. Experiența EBA Moldova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824536" cy="504056"/>
          </a:xfrm>
        </p:spPr>
        <p:txBody>
          <a:bodyPr/>
          <a:lstStyle/>
          <a:p>
            <a:r>
              <a:rPr lang="en-US" dirty="0" smtClean="0"/>
              <a:t>EBA – </a:t>
            </a:r>
            <a:r>
              <a:rPr lang="ro-RO" dirty="0" smtClean="0"/>
              <a:t>Domenii de activitate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11560" y="1772816"/>
          <a:ext cx="8208912" cy="41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4139952" y="3140968"/>
            <a:ext cx="1296144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ndalus" pitchFamily="18" charset="-78"/>
              </a:rPr>
              <a:t>Resource Center</a:t>
            </a:r>
            <a:endParaRPr lang="ru-RU" sz="1400" b="1" dirty="0">
              <a:solidFill>
                <a:schemeClr val="bg1"/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9D1EF6-E98F-4E5A-BA6C-CAC2FAEE3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A9D1EF6-E98F-4E5A-BA6C-CAC2FAEE3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0A8D00-92B5-4495-AB6F-280B9D07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640A8D00-92B5-4495-AB6F-280B9D07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03AF01-B484-4653-A94E-03AED585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5103AF01-B484-4653-A94E-03AED5858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D2BD77-C0DF-4323-AB00-E374461C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B0D2BD77-C0DF-4323-AB00-E374461CE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7AC76-6196-4AC5-B4A0-977D8A9F2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E637AC76-6196-4AC5-B4A0-977D8A9F2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79FDA8-0CD5-40AC-B229-515F2350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graphicEl>
                                              <a:dgm id="{0379FDA8-0CD5-40AC-B229-515F2350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man and the worl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07047" cy="697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5639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500" dirty="0" smtClean="0">
                <a:solidFill>
                  <a:srgbClr val="FFCC00"/>
                </a:solidFill>
              </a:rPr>
              <a:t>your</a:t>
            </a:r>
            <a:r>
              <a:rPr lang="en-US" sz="4400" spc="500" dirty="0" smtClean="0">
                <a:solidFill>
                  <a:srgbClr val="FFCC00"/>
                </a:solidFill>
              </a:rPr>
              <a:t> </a:t>
            </a:r>
            <a:r>
              <a:rPr lang="en-US" sz="4800" b="1" spc="500" dirty="0" smtClean="0">
                <a:solidFill>
                  <a:srgbClr val="FFCC00"/>
                </a:solidFill>
              </a:rPr>
              <a:t>B</a:t>
            </a:r>
            <a:r>
              <a:rPr lang="en-US" sz="4400" spc="500" dirty="0" smtClean="0">
                <a:solidFill>
                  <a:srgbClr val="FFCC00"/>
                </a:solidFill>
              </a:rPr>
              <a:t> u s </a:t>
            </a:r>
            <a:r>
              <a:rPr lang="ro-RO" sz="4400" spc="500" dirty="0" smtClean="0">
                <a:solidFill>
                  <a:srgbClr val="FFCC00"/>
                </a:solidFill>
              </a:rPr>
              <a:t>i</a:t>
            </a:r>
            <a:r>
              <a:rPr lang="en-US" sz="4400" spc="500" dirty="0" smtClean="0">
                <a:solidFill>
                  <a:srgbClr val="FFCC00"/>
                </a:solidFill>
              </a:rPr>
              <a:t> n e s </a:t>
            </a:r>
            <a:r>
              <a:rPr lang="en-US" sz="4400" spc="500" dirty="0" err="1" smtClean="0">
                <a:solidFill>
                  <a:srgbClr val="FFCC00"/>
                </a:solidFill>
              </a:rPr>
              <a:t>s</a:t>
            </a:r>
            <a:endParaRPr lang="en-US" sz="4400" spc="500" dirty="0" smtClean="0">
              <a:solidFill>
                <a:srgbClr val="FFCC00"/>
              </a:solidFill>
            </a:endParaRPr>
          </a:p>
          <a:p>
            <a:r>
              <a:rPr lang="en-US" sz="4800" b="1" spc="500" dirty="0" smtClean="0">
                <a:solidFill>
                  <a:srgbClr val="FFCC00"/>
                </a:solidFill>
              </a:rPr>
              <a:t>A</a:t>
            </a:r>
            <a:r>
              <a:rPr lang="en-US" sz="4400" spc="500" dirty="0" smtClean="0">
                <a:solidFill>
                  <a:srgbClr val="FFCC00"/>
                </a:solidFill>
              </a:rPr>
              <a:t> d v a n t a g e s     </a:t>
            </a:r>
            <a:r>
              <a:rPr lang="en-US" sz="3200" spc="500" dirty="0" smtClean="0">
                <a:solidFill>
                  <a:srgbClr val="FFCC00"/>
                </a:solidFill>
              </a:rPr>
              <a:t>in</a:t>
            </a:r>
            <a:r>
              <a:rPr lang="en-US" sz="4400" spc="500" dirty="0" smtClean="0">
                <a:solidFill>
                  <a:srgbClr val="FFCC00"/>
                </a:solidFill>
              </a:rPr>
              <a:t> </a:t>
            </a:r>
            <a:r>
              <a:rPr lang="en-US" sz="4400" b="1" spc="500" dirty="0" smtClean="0">
                <a:solidFill>
                  <a:srgbClr val="FFCC00"/>
                </a:solidFill>
              </a:rPr>
              <a:t>MOLDOVA</a:t>
            </a:r>
            <a:endParaRPr lang="ru-RU" sz="4400" b="1" spc="500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5495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500" dirty="0" smtClean="0">
                <a:solidFill>
                  <a:srgbClr val="FFCC00"/>
                </a:solidFill>
              </a:rPr>
              <a:t>E</a:t>
            </a:r>
            <a:r>
              <a:rPr lang="en-US" sz="4400" spc="3500" dirty="0" smtClean="0">
                <a:solidFill>
                  <a:srgbClr val="FFCC00"/>
                </a:solidFill>
              </a:rPr>
              <a:t>xplore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4864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72477"/>
                </a:solidFill>
              </a:rPr>
              <a:t>We are looking forward working with </a:t>
            </a:r>
            <a:r>
              <a:rPr lang="en-US" sz="4400" dirty="0" smtClean="0">
                <a:solidFill>
                  <a:srgbClr val="FFCC00"/>
                </a:solidFill>
              </a:rPr>
              <a:t>you</a:t>
            </a:r>
            <a:r>
              <a:rPr lang="en-US" sz="4400" dirty="0" smtClean="0">
                <a:solidFill>
                  <a:srgbClr val="072477"/>
                </a:solidFill>
              </a:rPr>
              <a:t>!</a:t>
            </a:r>
            <a:endParaRPr lang="ru-RU" sz="4400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6840760" cy="100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          </a:t>
            </a:r>
            <a:r>
              <a:rPr lang="en-US" sz="2700" dirty="0" smtClean="0"/>
              <a:t>EBA MOLDOVA </a:t>
            </a:r>
            <a:endParaRPr lang="ru-RU" sz="27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43608" y="1988840"/>
            <a:ext cx="7632848" cy="38884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4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rgbClr val="072477"/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rgbClr val="072477"/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rgbClr val="072477"/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rgbClr val="072477"/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rgbClr val="07247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72816"/>
            <a:ext cx="7272808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b="1" i="1" dirty="0" smtClean="0">
                <a:solidFill>
                  <a:schemeClr val="tx2"/>
                </a:solidFill>
                <a:latin typeface="+mj-lt"/>
                <a:cs typeface="Aparajita" pitchFamily="34" charset="0"/>
              </a:rPr>
              <a:t>Mulțumesc pentru atenție!</a:t>
            </a:r>
            <a:endParaRPr lang="en-US" sz="4000" b="1" i="1" dirty="0" smtClean="0">
              <a:solidFill>
                <a:schemeClr val="tx2"/>
              </a:solidFill>
              <a:latin typeface="+mj-lt"/>
              <a:cs typeface="Aparajita" pitchFamily="34" charset="0"/>
            </a:endParaRPr>
          </a:p>
          <a:p>
            <a:pPr algn="r"/>
            <a:endParaRPr lang="en-US" sz="2800" b="1" i="1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algn="r"/>
            <a:endParaRPr lang="en-US" sz="2800" b="1" i="1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algn="r"/>
            <a:r>
              <a:rPr lang="ro-RO" sz="2800" b="1" i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Olesea Ghedrovici</a:t>
            </a:r>
            <a:endParaRPr lang="en-US" sz="2800" b="1" i="1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algn="r"/>
            <a:r>
              <a:rPr lang="ro-RO" i="1" dirty="0" smtClean="0">
                <a:solidFill>
                  <a:schemeClr val="tx1"/>
                </a:solidFill>
                <a:latin typeface="+mj-lt"/>
                <a:cs typeface="Aparajita" pitchFamily="34" charset="0"/>
              </a:rPr>
              <a:t>Consultant pe aspecte financiare și fiscale</a:t>
            </a:r>
            <a:endParaRPr lang="en-US" i="1" dirty="0" smtClean="0">
              <a:solidFill>
                <a:schemeClr val="tx1"/>
              </a:solidFill>
              <a:latin typeface="+mj-lt"/>
              <a:cs typeface="Aparajita" pitchFamily="34" charset="0"/>
            </a:endParaRPr>
          </a:p>
          <a:p>
            <a:pPr algn="r"/>
            <a:r>
              <a:rPr lang="en-US" b="1" i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EBA Moldova</a:t>
            </a:r>
          </a:p>
          <a:p>
            <a:pPr algn="r"/>
            <a:r>
              <a:rPr lang="ro-RO" b="1" i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  <a:hlinkClick r:id="rId2"/>
              </a:rPr>
              <a:t>olesea.ghedrovici</a:t>
            </a:r>
            <a:r>
              <a:rPr lang="en-US" b="1" i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  <a:hlinkClick r:id="rId2"/>
              </a:rPr>
              <a:t>@</a:t>
            </a:r>
            <a:r>
              <a:rPr lang="en-US" b="1" i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  <a:hlinkClick r:id="rId2"/>
              </a:rPr>
              <a:t>eba.md</a:t>
            </a:r>
            <a:endParaRPr lang="en-US" b="1" i="1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algn="r"/>
            <a:r>
              <a:rPr lang="en-US" b="1" i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www.eba.md</a:t>
            </a:r>
            <a:endParaRPr lang="ru-RU" b="1" i="1" dirty="0">
              <a:solidFill>
                <a:schemeClr val="tx1"/>
              </a:solidFill>
              <a:cs typeface="Aparajit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mago-work\imago-work\Asociatia_Businessului_European\Raport_anual_2011\ppt_layout\membri_fondat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6910387" cy="37861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EBA Founders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Imago-work\imago-work\Asociatia_Businessului_European\raport_anual_2014\prw\new\logos-12.jpg"/>
          <p:cNvPicPr>
            <a:picLocks noChangeAspect="1" noChangeArrowheads="1"/>
          </p:cNvPicPr>
          <p:nvPr/>
        </p:nvPicPr>
        <p:blipFill>
          <a:blip r:embed="rId2" cstate="print"/>
          <a:srcRect l="9871" r="10330"/>
          <a:stretch>
            <a:fillRect/>
          </a:stretch>
        </p:blipFill>
        <p:spPr bwMode="auto">
          <a:xfrm>
            <a:off x="539552" y="239972"/>
            <a:ext cx="7911337" cy="6501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824536" cy="504056"/>
          </a:xfrm>
        </p:spPr>
        <p:txBody>
          <a:bodyPr/>
          <a:lstStyle/>
          <a:p>
            <a:r>
              <a:rPr lang="ro-RO" dirty="0" smtClean="0"/>
              <a:t>Misiunea EBA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11560" y="2348881"/>
          <a:ext cx="85324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1772816"/>
            <a:ext cx="67687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De a </a:t>
            </a:r>
            <a:r>
              <a:rPr lang="en-US" sz="2800" i="1" dirty="0" err="1" smtClean="0"/>
              <a:t>contribui</a:t>
            </a:r>
            <a:r>
              <a:rPr lang="en-US" sz="2800" i="1" dirty="0" smtClean="0"/>
              <a:t> la </a:t>
            </a:r>
            <a:r>
              <a:rPr lang="en-US" sz="2800" i="1" dirty="0" err="1" smtClean="0"/>
              <a:t>promovarea</a:t>
            </a:r>
            <a:r>
              <a:rPr lang="en-US" sz="2800" i="1" dirty="0" smtClean="0"/>
              <a:t> </a:t>
            </a:r>
            <a:r>
              <a:rPr lang="ro-RO" sz="2800" i="1" dirty="0" smtClean="0"/>
              <a:t>celor mai bune </a:t>
            </a:r>
            <a:r>
              <a:rPr lang="en-US" sz="2800" i="1" dirty="0" err="1" smtClean="0"/>
              <a:t>practici</a:t>
            </a:r>
            <a:r>
              <a:rPr lang="ro-RO" sz="2800" i="1" dirty="0" smtClean="0"/>
              <a:t> </a:t>
            </a:r>
            <a:r>
              <a:rPr lang="en-US" sz="2800" i="1" dirty="0" err="1" smtClean="0"/>
              <a:t>europene</a:t>
            </a:r>
            <a:r>
              <a:rPr lang="en-US" sz="2800" i="1" dirty="0" smtClean="0"/>
              <a:t> de </a:t>
            </a:r>
            <a:r>
              <a:rPr lang="en-US" sz="2800" i="1" dirty="0" smtClean="0"/>
              <a:t>business </a:t>
            </a:r>
            <a:r>
              <a:rPr lang="ro-RO" sz="2800" i="1" dirty="0" smtClean="0"/>
              <a:t>în </a:t>
            </a:r>
            <a:r>
              <a:rPr lang="ro-RO" sz="2800" i="1" dirty="0" smtClean="0"/>
              <a:t>Moldova, dar și la armonizarea economiilor Republicii Moldova și UE</a:t>
            </a:r>
            <a:endParaRPr lang="en-US" sz="2800" i="1" dirty="0" smtClean="0"/>
          </a:p>
          <a:p>
            <a:endParaRPr lang="en-US" i="1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824536" cy="504056"/>
          </a:xfrm>
        </p:spPr>
        <p:txBody>
          <a:bodyPr/>
          <a:lstStyle/>
          <a:p>
            <a:r>
              <a:rPr lang="en-US" dirty="0" smtClean="0"/>
              <a:t>EBA – </a:t>
            </a:r>
            <a:r>
              <a:rPr lang="ro-RO" dirty="0" smtClean="0"/>
              <a:t>Activități de bază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11560" y="1772816"/>
          <a:ext cx="11449272" cy="41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8D6A6C-583C-443A-9CFE-9D03A8144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008D6A6C-583C-443A-9CFE-9D03A8144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780E97-5D6D-4E07-9D20-8E97F497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5D780E97-5D6D-4E07-9D20-8E97F497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985B14-F8DE-4E62-8432-AFAE1764E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8985B14-F8DE-4E62-8432-AFAE1764E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904656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DCFTA </a:t>
            </a:r>
            <a:r>
              <a:rPr lang="ro-RO" dirty="0" smtClean="0"/>
              <a:t>și impactul asupra businessului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11560" y="2348881"/>
          <a:ext cx="85324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000240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		</a:t>
            </a:r>
            <a:r>
              <a:rPr lang="ro-RO" sz="4000" b="1" dirty="0" smtClean="0">
                <a:solidFill>
                  <a:schemeClr val="tx2"/>
                </a:solidFill>
              </a:rPr>
              <a:t>CUM </a:t>
            </a:r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4000" b="1" dirty="0" smtClean="0">
                <a:solidFill>
                  <a:srgbClr val="FFFF00"/>
                </a:solidFill>
              </a:rPr>
              <a:t>B</a:t>
            </a:r>
            <a:r>
              <a:rPr lang="en-US" sz="4000" b="1" dirty="0" smtClean="0">
                <a:solidFill>
                  <a:schemeClr val="accent1"/>
                </a:solidFill>
              </a:rPr>
              <a:t>A</a:t>
            </a:r>
            <a:r>
              <a:rPr lang="ro-RO" sz="4000" b="1" dirty="0" smtClean="0">
                <a:solidFill>
                  <a:schemeClr val="accent1"/>
                </a:solidFill>
              </a:rPr>
              <a:t> </a:t>
            </a:r>
            <a:r>
              <a:rPr lang="ro-RO" sz="4000" b="1" dirty="0" smtClean="0">
                <a:solidFill>
                  <a:schemeClr val="tx2"/>
                </a:solidFill>
              </a:rPr>
              <a:t>POATE CONTRIBUI</a:t>
            </a:r>
            <a:r>
              <a:rPr lang="en-US" sz="4000" b="1" dirty="0" smtClean="0">
                <a:solidFill>
                  <a:schemeClr val="tx2"/>
                </a:solidFill>
              </a:rPr>
              <a:t>?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824536" cy="504056"/>
          </a:xfrm>
        </p:spPr>
        <p:txBody>
          <a:bodyPr/>
          <a:lstStyle/>
          <a:p>
            <a:r>
              <a:rPr lang="en-US" dirty="0" smtClean="0"/>
              <a:t>EBA – </a:t>
            </a:r>
            <a:r>
              <a:rPr lang="ro-RO" dirty="0" smtClean="0"/>
              <a:t>Domenii de activitate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11560" y="1772816"/>
          <a:ext cx="8208912" cy="41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4067944" y="3429000"/>
            <a:ext cx="1224136" cy="8572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Lobby and advocacy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9D1EF6-E98F-4E5A-BA6C-CAC2FAEE3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A9D1EF6-E98F-4E5A-BA6C-CAC2FAEE3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0A8D00-92B5-4495-AB6F-280B9D07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640A8D00-92B5-4495-AB6F-280B9D07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03AF01-B484-4653-A94E-03AED585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5103AF01-B484-4653-A94E-03AED5858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D2BD77-C0DF-4323-AB00-E374461C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B0D2BD77-C0DF-4323-AB00-E374461CE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7AC76-6196-4AC5-B4A0-977D8A9F2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E637AC76-6196-4AC5-B4A0-977D8A9F2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79FDA8-0CD5-40AC-B229-515F2350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graphicEl>
                                              <a:dgm id="{0379FDA8-0CD5-40AC-B229-515F2350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824536" cy="504056"/>
          </a:xfrm>
        </p:spPr>
        <p:txBody>
          <a:bodyPr>
            <a:normAutofit/>
          </a:bodyPr>
          <a:lstStyle/>
          <a:p>
            <a:r>
              <a:rPr lang="en-US" dirty="0" smtClean="0"/>
              <a:t>EBA –  </a:t>
            </a:r>
            <a:r>
              <a:rPr lang="ro-RO" dirty="0" smtClean="0"/>
              <a:t>Comitetele sectoriale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11560" y="1772816"/>
          <a:ext cx="8208912" cy="41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0A8D00-92B5-4495-AB6F-280B9D07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640A8D00-92B5-4495-AB6F-280B9D07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824536" cy="504056"/>
          </a:xfrm>
        </p:spPr>
        <p:txBody>
          <a:bodyPr/>
          <a:lstStyle/>
          <a:p>
            <a:r>
              <a:rPr lang="en-US" dirty="0" smtClean="0"/>
              <a:t>EBA – </a:t>
            </a:r>
            <a:r>
              <a:rPr lang="ro-RO" dirty="0" smtClean="0"/>
              <a:t>Domenii de activitate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11560" y="1772816"/>
          <a:ext cx="8208912" cy="41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4139952" y="3068960"/>
            <a:ext cx="1296144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ndalus" pitchFamily="18" charset="-78"/>
              </a:rPr>
              <a:t>Business Promo</a:t>
            </a:r>
            <a:endParaRPr lang="ru-RU" sz="1400" b="1" dirty="0">
              <a:solidFill>
                <a:schemeClr val="bg1"/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9D1EF6-E98F-4E5A-BA6C-CAC2FAEE3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A9D1EF6-E98F-4E5A-BA6C-CAC2FAEE3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0A8D00-92B5-4495-AB6F-280B9D07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640A8D00-92B5-4495-AB6F-280B9D07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03AF01-B484-4653-A94E-03AED585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5103AF01-B484-4653-A94E-03AED5858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D2BD77-C0DF-4323-AB00-E374461C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B0D2BD77-C0DF-4323-AB00-E374461CE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7AC76-6196-4AC5-B4A0-977D8A9F2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E637AC76-6196-4AC5-B4A0-977D8A9F2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79FDA8-0CD5-40AC-B229-515F2350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graphicEl>
                                              <a:dgm id="{0379FDA8-0CD5-40AC-B229-515F2350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6946</TotalTime>
  <Words>178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Rolul și importanța asociațiilor de business în procesul de promovare a afacerilor. Experiența EBA Moldova</vt:lpstr>
      <vt:lpstr>EBA Founders</vt:lpstr>
      <vt:lpstr>Слайд 3</vt:lpstr>
      <vt:lpstr>Misiunea EBA</vt:lpstr>
      <vt:lpstr>EBA – Activități de bază</vt:lpstr>
      <vt:lpstr>DCFTA și impactul asupra businessului</vt:lpstr>
      <vt:lpstr>EBA – Domenii de activitate</vt:lpstr>
      <vt:lpstr>EBA –  Comitetele sectoriale</vt:lpstr>
      <vt:lpstr>EBA – Domenii de activitate</vt:lpstr>
      <vt:lpstr>EBA – Domenii de activitate</vt:lpstr>
      <vt:lpstr>Слайд 11</vt:lpstr>
      <vt:lpstr>               EBA MOLDOVA </vt:lpstr>
    </vt:vector>
  </TitlesOfParts>
  <Company>IMAGO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Manager</dc:creator>
  <cp:lastModifiedBy>Olesea</cp:lastModifiedBy>
  <cp:revision>95</cp:revision>
  <dcterms:created xsi:type="dcterms:W3CDTF">2012-11-05T15:44:48Z</dcterms:created>
  <dcterms:modified xsi:type="dcterms:W3CDTF">2014-10-16T09:56:26Z</dcterms:modified>
</cp:coreProperties>
</file>